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74"/>
  </p:notesMasterIdLst>
  <p:sldIdLst>
    <p:sldId id="261" r:id="rId3"/>
    <p:sldId id="358" r:id="rId4"/>
    <p:sldId id="673" r:id="rId5"/>
    <p:sldId id="674" r:id="rId6"/>
    <p:sldId id="1048" r:id="rId7"/>
    <p:sldId id="762" r:id="rId8"/>
    <p:sldId id="1429" r:id="rId9"/>
    <p:sldId id="1433" r:id="rId10"/>
    <p:sldId id="1523" r:id="rId11"/>
    <p:sldId id="1437" r:id="rId12"/>
    <p:sldId id="1438" r:id="rId13"/>
    <p:sldId id="1439" r:id="rId14"/>
    <p:sldId id="1436" r:id="rId15"/>
    <p:sldId id="1445" r:id="rId16"/>
    <p:sldId id="1450" r:id="rId17"/>
    <p:sldId id="1452" r:id="rId18"/>
    <p:sldId id="1453" r:id="rId19"/>
    <p:sldId id="1454" r:id="rId20"/>
    <p:sldId id="1524" r:id="rId21"/>
    <p:sldId id="1461" r:id="rId22"/>
    <p:sldId id="1469" r:id="rId23"/>
    <p:sldId id="1626" r:id="rId24"/>
    <p:sldId id="1628" r:id="rId25"/>
    <p:sldId id="1629" r:id="rId26"/>
    <p:sldId id="1630" r:id="rId27"/>
    <p:sldId id="1631" r:id="rId28"/>
    <p:sldId id="1638" r:id="rId29"/>
    <p:sldId id="1640" r:id="rId30"/>
    <p:sldId id="1641" r:id="rId31"/>
    <p:sldId id="1642" r:id="rId32"/>
    <p:sldId id="1650" r:id="rId33"/>
    <p:sldId id="1652" r:id="rId34"/>
    <p:sldId id="1666" r:id="rId35"/>
    <p:sldId id="1672" r:id="rId36"/>
    <p:sldId id="1673" r:id="rId37"/>
    <p:sldId id="1722" r:id="rId38"/>
    <p:sldId id="1697" r:id="rId39"/>
    <p:sldId id="1699" r:id="rId40"/>
    <p:sldId id="1730" r:id="rId41"/>
    <p:sldId id="1703" r:id="rId42"/>
    <p:sldId id="1618" r:id="rId43"/>
    <p:sldId id="1619" r:id="rId44"/>
    <p:sldId id="1621" r:id="rId45"/>
    <p:sldId id="1738" r:id="rId46"/>
    <p:sldId id="1624" r:id="rId47"/>
    <p:sldId id="1051" r:id="rId48"/>
    <p:sldId id="1743" r:id="rId49"/>
    <p:sldId id="991" r:id="rId50"/>
    <p:sldId id="831" r:id="rId51"/>
    <p:sldId id="832" r:id="rId52"/>
    <p:sldId id="997" r:id="rId53"/>
    <p:sldId id="839" r:id="rId54"/>
    <p:sldId id="1115" r:id="rId55"/>
    <p:sldId id="1361" r:id="rId56"/>
    <p:sldId id="1125" r:id="rId57"/>
    <p:sldId id="1196" r:id="rId58"/>
    <p:sldId id="1119" r:id="rId59"/>
    <p:sldId id="1120" r:id="rId60"/>
    <p:sldId id="1126" r:id="rId61"/>
    <p:sldId id="1127" r:id="rId62"/>
    <p:sldId id="845" r:id="rId63"/>
    <p:sldId id="847" r:id="rId64"/>
    <p:sldId id="848" r:id="rId65"/>
    <p:sldId id="850" r:id="rId66"/>
    <p:sldId id="851" r:id="rId67"/>
    <p:sldId id="1372" r:id="rId68"/>
    <p:sldId id="1381" r:id="rId69"/>
    <p:sldId id="1031" r:id="rId70"/>
    <p:sldId id="1032" r:id="rId71"/>
    <p:sldId id="1034" r:id="rId72"/>
    <p:sldId id="1035"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846" autoAdjust="0"/>
    <p:restoredTop sz="94660"/>
  </p:normalViewPr>
  <p:slideViewPr>
    <p:cSldViewPr snapToGrid="0">
      <p:cViewPr varScale="1">
        <p:scale>
          <a:sx n="15" d="100"/>
          <a:sy n="15" d="100"/>
        </p:scale>
        <p:origin x="34" y="1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7.wmf"/><Relationship Id="rId4"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wmf"/><Relationship Id="rId4" Type="http://schemas.openxmlformats.org/officeDocument/2006/relationships/image" Target="../media/image7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png"/><Relationship Id="rId1" Type="http://schemas.openxmlformats.org/officeDocument/2006/relationships/image" Target="../media/image40.wmf"/><Relationship Id="rId4" Type="http://schemas.openxmlformats.org/officeDocument/2006/relationships/image" Target="../media/image43.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73AC73-5D8E-49F5-9FC9-3C91AE7BC829}" type="datetimeFigureOut">
              <a:rPr lang="zh-CN" altLang="en-US" smtClean="0"/>
              <a:t>2021/12/22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1B6F82-3ED2-4A0A-9683-0BF61A5A35FB}" type="slidenum">
              <a:rPr lang="zh-CN" altLang="en-US" smtClean="0"/>
              <a:t>‹#›</a:t>
            </a:fld>
            <a:endParaRPr lang="zh-CN" altLang="en-US"/>
          </a:p>
        </p:txBody>
      </p:sp>
    </p:spTree>
    <p:extLst>
      <p:ext uri="{BB962C8B-B14F-4D97-AF65-F5344CB8AC3E}">
        <p14:creationId xmlns:p14="http://schemas.microsoft.com/office/powerpoint/2010/main" val="288377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68DD27AF-073F-458F-85F1-3CB80DD2D068}"/>
              </a:ext>
            </a:extLst>
          </p:cNvPr>
          <p:cNvSpPr>
            <a:spLocks noGrp="1" noRot="1" noChangeAspect="1" noTextEdit="1"/>
          </p:cNvSpPr>
          <p:nvPr>
            <p:ph type="sldImg"/>
          </p:nvPr>
        </p:nvSpPr>
        <p:spPr>
          <a:ln/>
        </p:spPr>
      </p:sp>
      <p:sp>
        <p:nvSpPr>
          <p:cNvPr id="38915" name="备注占位符 2">
            <a:extLst>
              <a:ext uri="{FF2B5EF4-FFF2-40B4-BE49-F238E27FC236}">
                <a16:creationId xmlns:a16="http://schemas.microsoft.com/office/drawing/2014/main" id="{B9C9C476-ADBF-4B25-BB54-F7F38787AB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变化后灰度级具有均匀概率密度分布</a:t>
            </a:r>
          </a:p>
        </p:txBody>
      </p:sp>
      <p:sp>
        <p:nvSpPr>
          <p:cNvPr id="38916" name="灯片编号占位符 3">
            <a:extLst>
              <a:ext uri="{FF2B5EF4-FFF2-40B4-BE49-F238E27FC236}">
                <a16:creationId xmlns:a16="http://schemas.microsoft.com/office/drawing/2014/main" id="{BC2181C2-E3C3-44B9-ACEB-28B1C2C7C1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3200">
                <a:solidFill>
                  <a:schemeClr val="bg1"/>
                </a:solidFill>
                <a:latin typeface="Times New Roman" panose="02020603050405020304" pitchFamily="18" charset="0"/>
                <a:ea typeface="宋体" panose="02010600030101010101" pitchFamily="2" charset="-122"/>
              </a:defRPr>
            </a:lvl1pPr>
            <a:lvl2pPr marL="742950" indent="-285750" defTabSz="950913">
              <a:defRPr sz="3200">
                <a:solidFill>
                  <a:schemeClr val="bg1"/>
                </a:solidFill>
                <a:latin typeface="Times New Roman" panose="02020603050405020304" pitchFamily="18" charset="0"/>
                <a:ea typeface="宋体" panose="02010600030101010101" pitchFamily="2" charset="-122"/>
              </a:defRPr>
            </a:lvl2pPr>
            <a:lvl3pPr marL="1143000" indent="-228600" defTabSz="950913">
              <a:defRPr sz="3200">
                <a:solidFill>
                  <a:schemeClr val="bg1"/>
                </a:solidFill>
                <a:latin typeface="Times New Roman" panose="02020603050405020304" pitchFamily="18" charset="0"/>
                <a:ea typeface="宋体" panose="02010600030101010101" pitchFamily="2" charset="-122"/>
              </a:defRPr>
            </a:lvl3pPr>
            <a:lvl4pPr marL="1600200" indent="-228600" defTabSz="950913">
              <a:defRPr sz="3200">
                <a:solidFill>
                  <a:schemeClr val="bg1"/>
                </a:solidFill>
                <a:latin typeface="Times New Roman" panose="02020603050405020304" pitchFamily="18" charset="0"/>
                <a:ea typeface="宋体" panose="02010600030101010101" pitchFamily="2" charset="-122"/>
              </a:defRPr>
            </a:lvl4pPr>
            <a:lvl5pPr marL="2057400" indent="-228600" defTabSz="950913">
              <a:defRPr sz="3200">
                <a:solidFill>
                  <a:schemeClr val="bg1"/>
                </a:solidFill>
                <a:latin typeface="Times New Roman" panose="02020603050405020304" pitchFamily="18" charset="0"/>
                <a:ea typeface="宋体" panose="02010600030101010101" pitchFamily="2" charset="-122"/>
              </a:defRPr>
            </a:lvl5pPr>
            <a:lvl6pPr marL="25146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marL="0" marR="0" lvl="0" indent="0" algn="r" defTabSz="950913" rtl="0" eaLnBrk="0" fontAlgn="base" latinLnBrk="0" hangingPunct="0">
              <a:lnSpc>
                <a:spcPct val="100000"/>
              </a:lnSpc>
              <a:spcBef>
                <a:spcPct val="0"/>
              </a:spcBef>
              <a:spcAft>
                <a:spcPct val="0"/>
              </a:spcAft>
              <a:buClrTx/>
              <a:buSzTx/>
              <a:buFontTx/>
              <a:buNone/>
              <a:tabLst/>
              <a:defRPr/>
            </a:pPr>
            <a:fld id="{7809C94F-8895-45F0-852A-668B2E5C864D}"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50913" rtl="0" eaLnBrk="0" fontAlgn="base" latinLnBrk="0" hangingPunct="0">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B7F44C48-A9C3-4B06-BD9B-4072B11C54AD}"/>
              </a:ext>
            </a:extLst>
          </p:cNvPr>
          <p:cNvSpPr>
            <a:spLocks noGrp="1" noRot="1" noChangeAspect="1" noTextEdit="1"/>
          </p:cNvSpPr>
          <p:nvPr>
            <p:ph type="sldImg"/>
          </p:nvPr>
        </p:nvSpPr>
        <p:spPr>
          <a:ln/>
        </p:spPr>
      </p:sp>
      <p:sp>
        <p:nvSpPr>
          <p:cNvPr id="52227" name="备注占位符 2">
            <a:extLst>
              <a:ext uri="{FF2B5EF4-FFF2-40B4-BE49-F238E27FC236}">
                <a16:creationId xmlns:a16="http://schemas.microsoft.com/office/drawing/2014/main" id="{A4F8D1C1-5016-440F-AE30-8A4E6A400A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变换后灰度级减少，即“简并”现象</a:t>
            </a:r>
          </a:p>
        </p:txBody>
      </p:sp>
      <p:sp>
        <p:nvSpPr>
          <p:cNvPr id="52228" name="灯片编号占位符 3">
            <a:extLst>
              <a:ext uri="{FF2B5EF4-FFF2-40B4-BE49-F238E27FC236}">
                <a16:creationId xmlns:a16="http://schemas.microsoft.com/office/drawing/2014/main" id="{D8C6B6E1-4B7A-4EDD-A00D-0456AC8EC6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spcBef>
                <a:spcPct val="30000"/>
              </a:spcBef>
              <a:defRPr sz="1200">
                <a:solidFill>
                  <a:schemeClr val="tx1"/>
                </a:solidFill>
                <a:latin typeface="Times New Roman" panose="02020603050405020304" pitchFamily="18" charset="0"/>
              </a:defRPr>
            </a:lvl1pPr>
            <a:lvl2pPr marL="769938" indent="-295275" defTabSz="950913">
              <a:spcBef>
                <a:spcPct val="30000"/>
              </a:spcBef>
              <a:defRPr sz="1200">
                <a:solidFill>
                  <a:schemeClr val="tx1"/>
                </a:solidFill>
                <a:latin typeface="Times New Roman" panose="02020603050405020304" pitchFamily="18" charset="0"/>
              </a:defRPr>
            </a:lvl2pPr>
            <a:lvl3pPr marL="1185863" indent="-236538" defTabSz="950913">
              <a:spcBef>
                <a:spcPct val="30000"/>
              </a:spcBef>
              <a:defRPr sz="1200">
                <a:solidFill>
                  <a:schemeClr val="tx1"/>
                </a:solidFill>
                <a:latin typeface="Times New Roman" panose="02020603050405020304" pitchFamily="18" charset="0"/>
              </a:defRPr>
            </a:lvl3pPr>
            <a:lvl4pPr marL="1660525" indent="-236538" defTabSz="950913">
              <a:spcBef>
                <a:spcPct val="30000"/>
              </a:spcBef>
              <a:defRPr sz="1200">
                <a:solidFill>
                  <a:schemeClr val="tx1"/>
                </a:solidFill>
                <a:latin typeface="Times New Roman" panose="02020603050405020304" pitchFamily="18" charset="0"/>
              </a:defRPr>
            </a:lvl4pPr>
            <a:lvl5pPr marL="2133600" indent="-236538" defTabSz="950913">
              <a:spcBef>
                <a:spcPct val="30000"/>
              </a:spcBef>
              <a:defRPr sz="1200">
                <a:solidFill>
                  <a:schemeClr val="tx1"/>
                </a:solidFill>
                <a:latin typeface="Times New Roman" panose="02020603050405020304" pitchFamily="18" charset="0"/>
              </a:defRPr>
            </a:lvl5pPr>
            <a:lvl6pPr marL="2590800" indent="-236538" defTabSz="950913" eaLnBrk="0" fontAlgn="base" hangingPunct="0">
              <a:spcBef>
                <a:spcPct val="30000"/>
              </a:spcBef>
              <a:spcAft>
                <a:spcPct val="0"/>
              </a:spcAft>
              <a:defRPr sz="1200">
                <a:solidFill>
                  <a:schemeClr val="tx1"/>
                </a:solidFill>
                <a:latin typeface="Times New Roman" panose="02020603050405020304" pitchFamily="18" charset="0"/>
              </a:defRPr>
            </a:lvl6pPr>
            <a:lvl7pPr marL="3048000" indent="-236538" defTabSz="950913" eaLnBrk="0" fontAlgn="base" hangingPunct="0">
              <a:spcBef>
                <a:spcPct val="30000"/>
              </a:spcBef>
              <a:spcAft>
                <a:spcPct val="0"/>
              </a:spcAft>
              <a:defRPr sz="1200">
                <a:solidFill>
                  <a:schemeClr val="tx1"/>
                </a:solidFill>
                <a:latin typeface="Times New Roman" panose="02020603050405020304" pitchFamily="18" charset="0"/>
              </a:defRPr>
            </a:lvl7pPr>
            <a:lvl8pPr marL="3505200" indent="-236538" defTabSz="950913" eaLnBrk="0" fontAlgn="base" hangingPunct="0">
              <a:spcBef>
                <a:spcPct val="30000"/>
              </a:spcBef>
              <a:spcAft>
                <a:spcPct val="0"/>
              </a:spcAft>
              <a:defRPr sz="1200">
                <a:solidFill>
                  <a:schemeClr val="tx1"/>
                </a:solidFill>
                <a:latin typeface="Times New Roman" panose="02020603050405020304" pitchFamily="18" charset="0"/>
              </a:defRPr>
            </a:lvl8pPr>
            <a:lvl9pPr marL="3962400" indent="-236538" defTabSz="95091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50913" rtl="0" eaLnBrk="0" fontAlgn="base" latinLnBrk="0" hangingPunct="0">
              <a:lnSpc>
                <a:spcPct val="100000"/>
              </a:lnSpc>
              <a:spcBef>
                <a:spcPct val="0"/>
              </a:spcBef>
              <a:spcAft>
                <a:spcPct val="0"/>
              </a:spcAft>
              <a:buClrTx/>
              <a:buSzTx/>
              <a:buFontTx/>
              <a:buNone/>
              <a:tabLst/>
              <a:defRPr/>
            </a:pPr>
            <a:fld id="{3B219AE8-7072-436C-8215-9E51B05C56BB}"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50913" rtl="0" eaLnBrk="0" fontAlgn="base" latinLnBrk="0" hangingPunct="0">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9EA88E9E-A911-47F6-A5CF-0C8EEDE0472A}"/>
              </a:ext>
            </a:extLst>
          </p:cNvPr>
          <p:cNvSpPr>
            <a:spLocks noGrp="1" noRot="1" noChangeAspect="1" noTextEdit="1"/>
          </p:cNvSpPr>
          <p:nvPr>
            <p:ph type="sldImg"/>
          </p:nvPr>
        </p:nvSpPr>
        <p:spPr>
          <a:ln/>
        </p:spPr>
      </p:sp>
      <p:sp>
        <p:nvSpPr>
          <p:cNvPr id="86019" name="备注占位符 2">
            <a:extLst>
              <a:ext uri="{FF2B5EF4-FFF2-40B4-BE49-F238E27FC236}">
                <a16:creationId xmlns:a16="http://schemas.microsoft.com/office/drawing/2014/main" id="{44BBFACF-67C4-48AC-8D9B-7AD52AA4F8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主要用于爆光不足或过度时，改善图片质量层次不明，模糊问题</a:t>
            </a:r>
          </a:p>
        </p:txBody>
      </p:sp>
      <p:sp>
        <p:nvSpPr>
          <p:cNvPr id="86020" name="灯片编号占位符 3">
            <a:extLst>
              <a:ext uri="{FF2B5EF4-FFF2-40B4-BE49-F238E27FC236}">
                <a16:creationId xmlns:a16="http://schemas.microsoft.com/office/drawing/2014/main" id="{87046C4B-B169-4CCB-B117-81B2361715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spcBef>
                <a:spcPct val="30000"/>
              </a:spcBef>
              <a:defRPr sz="1200">
                <a:solidFill>
                  <a:schemeClr val="tx1"/>
                </a:solidFill>
                <a:latin typeface="Times New Roman" panose="02020603050405020304" pitchFamily="18" charset="0"/>
              </a:defRPr>
            </a:lvl1pPr>
            <a:lvl2pPr marL="769938" indent="-295275" defTabSz="950913">
              <a:spcBef>
                <a:spcPct val="30000"/>
              </a:spcBef>
              <a:defRPr sz="1200">
                <a:solidFill>
                  <a:schemeClr val="tx1"/>
                </a:solidFill>
                <a:latin typeface="Times New Roman" panose="02020603050405020304" pitchFamily="18" charset="0"/>
              </a:defRPr>
            </a:lvl2pPr>
            <a:lvl3pPr marL="1185863" indent="-236538" defTabSz="950913">
              <a:spcBef>
                <a:spcPct val="30000"/>
              </a:spcBef>
              <a:defRPr sz="1200">
                <a:solidFill>
                  <a:schemeClr val="tx1"/>
                </a:solidFill>
                <a:latin typeface="Times New Roman" panose="02020603050405020304" pitchFamily="18" charset="0"/>
              </a:defRPr>
            </a:lvl3pPr>
            <a:lvl4pPr marL="1660525" indent="-236538" defTabSz="950913">
              <a:spcBef>
                <a:spcPct val="30000"/>
              </a:spcBef>
              <a:defRPr sz="1200">
                <a:solidFill>
                  <a:schemeClr val="tx1"/>
                </a:solidFill>
                <a:latin typeface="Times New Roman" panose="02020603050405020304" pitchFamily="18" charset="0"/>
              </a:defRPr>
            </a:lvl4pPr>
            <a:lvl5pPr marL="2133600" indent="-236538" defTabSz="950913">
              <a:spcBef>
                <a:spcPct val="30000"/>
              </a:spcBef>
              <a:defRPr sz="1200">
                <a:solidFill>
                  <a:schemeClr val="tx1"/>
                </a:solidFill>
                <a:latin typeface="Times New Roman" panose="02020603050405020304" pitchFamily="18" charset="0"/>
              </a:defRPr>
            </a:lvl5pPr>
            <a:lvl6pPr marL="2590800" indent="-236538" defTabSz="950913" eaLnBrk="0" fontAlgn="base" hangingPunct="0">
              <a:spcBef>
                <a:spcPct val="30000"/>
              </a:spcBef>
              <a:spcAft>
                <a:spcPct val="0"/>
              </a:spcAft>
              <a:defRPr sz="1200">
                <a:solidFill>
                  <a:schemeClr val="tx1"/>
                </a:solidFill>
                <a:latin typeface="Times New Roman" panose="02020603050405020304" pitchFamily="18" charset="0"/>
              </a:defRPr>
            </a:lvl6pPr>
            <a:lvl7pPr marL="3048000" indent="-236538" defTabSz="950913" eaLnBrk="0" fontAlgn="base" hangingPunct="0">
              <a:spcBef>
                <a:spcPct val="30000"/>
              </a:spcBef>
              <a:spcAft>
                <a:spcPct val="0"/>
              </a:spcAft>
              <a:defRPr sz="1200">
                <a:solidFill>
                  <a:schemeClr val="tx1"/>
                </a:solidFill>
                <a:latin typeface="Times New Roman" panose="02020603050405020304" pitchFamily="18" charset="0"/>
              </a:defRPr>
            </a:lvl7pPr>
            <a:lvl8pPr marL="3505200" indent="-236538" defTabSz="950913" eaLnBrk="0" fontAlgn="base" hangingPunct="0">
              <a:spcBef>
                <a:spcPct val="30000"/>
              </a:spcBef>
              <a:spcAft>
                <a:spcPct val="0"/>
              </a:spcAft>
              <a:defRPr sz="1200">
                <a:solidFill>
                  <a:schemeClr val="tx1"/>
                </a:solidFill>
                <a:latin typeface="Times New Roman" panose="02020603050405020304" pitchFamily="18" charset="0"/>
              </a:defRPr>
            </a:lvl8pPr>
            <a:lvl9pPr marL="3962400" indent="-236538" defTabSz="95091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50913" rtl="0" eaLnBrk="0" fontAlgn="base" latinLnBrk="0" hangingPunct="0">
              <a:lnSpc>
                <a:spcPct val="100000"/>
              </a:lnSpc>
              <a:spcBef>
                <a:spcPct val="0"/>
              </a:spcBef>
              <a:spcAft>
                <a:spcPct val="0"/>
              </a:spcAft>
              <a:buClrTx/>
              <a:buSzTx/>
              <a:buFontTx/>
              <a:buNone/>
              <a:tabLst/>
              <a:defRPr/>
            </a:pPr>
            <a:fld id="{CD81C9E4-70E9-49BB-ACE0-E32195244788}"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50913" rtl="0" eaLnBrk="0" fontAlgn="base" latinLnBrk="0" hangingPunct="0">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8301ED01-EFA9-43FC-80C1-7AECF8DAFDBC}"/>
              </a:ext>
            </a:extLst>
          </p:cNvPr>
          <p:cNvSpPr>
            <a:spLocks noGrp="1" noRot="1" noChangeAspect="1" noTextEdit="1"/>
          </p:cNvSpPr>
          <p:nvPr>
            <p:ph type="sldImg"/>
          </p:nvPr>
        </p:nvSpPr>
        <p:spPr>
          <a:ln/>
        </p:spPr>
      </p:sp>
      <p:sp>
        <p:nvSpPr>
          <p:cNvPr id="88067" name="备注占位符 2">
            <a:extLst>
              <a:ext uri="{FF2B5EF4-FFF2-40B4-BE49-F238E27FC236}">
                <a16:creationId xmlns:a16="http://schemas.microsoft.com/office/drawing/2014/main" id="{A6238A02-D5DF-477A-B31C-6175C65F68A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8068" name="灯片编号占位符 3">
            <a:extLst>
              <a:ext uri="{FF2B5EF4-FFF2-40B4-BE49-F238E27FC236}">
                <a16:creationId xmlns:a16="http://schemas.microsoft.com/office/drawing/2014/main" id="{7D26705F-ED8B-4B4D-956E-5489F7EA29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spcBef>
                <a:spcPct val="30000"/>
              </a:spcBef>
              <a:defRPr sz="1200">
                <a:solidFill>
                  <a:schemeClr val="tx1"/>
                </a:solidFill>
                <a:latin typeface="Times New Roman" panose="02020603050405020304" pitchFamily="18" charset="0"/>
              </a:defRPr>
            </a:lvl1pPr>
            <a:lvl2pPr marL="769938" indent="-295275" defTabSz="950913">
              <a:spcBef>
                <a:spcPct val="30000"/>
              </a:spcBef>
              <a:defRPr sz="1200">
                <a:solidFill>
                  <a:schemeClr val="tx1"/>
                </a:solidFill>
                <a:latin typeface="Times New Roman" panose="02020603050405020304" pitchFamily="18" charset="0"/>
              </a:defRPr>
            </a:lvl2pPr>
            <a:lvl3pPr marL="1185863" indent="-236538" defTabSz="950913">
              <a:spcBef>
                <a:spcPct val="30000"/>
              </a:spcBef>
              <a:defRPr sz="1200">
                <a:solidFill>
                  <a:schemeClr val="tx1"/>
                </a:solidFill>
                <a:latin typeface="Times New Roman" panose="02020603050405020304" pitchFamily="18" charset="0"/>
              </a:defRPr>
            </a:lvl3pPr>
            <a:lvl4pPr marL="1660525" indent="-236538" defTabSz="950913">
              <a:spcBef>
                <a:spcPct val="30000"/>
              </a:spcBef>
              <a:defRPr sz="1200">
                <a:solidFill>
                  <a:schemeClr val="tx1"/>
                </a:solidFill>
                <a:latin typeface="Times New Roman" panose="02020603050405020304" pitchFamily="18" charset="0"/>
              </a:defRPr>
            </a:lvl4pPr>
            <a:lvl5pPr marL="2133600" indent="-236538" defTabSz="950913">
              <a:spcBef>
                <a:spcPct val="30000"/>
              </a:spcBef>
              <a:defRPr sz="1200">
                <a:solidFill>
                  <a:schemeClr val="tx1"/>
                </a:solidFill>
                <a:latin typeface="Times New Roman" panose="02020603050405020304" pitchFamily="18" charset="0"/>
              </a:defRPr>
            </a:lvl5pPr>
            <a:lvl6pPr marL="2590800" indent="-236538" defTabSz="950913" eaLnBrk="0" fontAlgn="base" hangingPunct="0">
              <a:spcBef>
                <a:spcPct val="30000"/>
              </a:spcBef>
              <a:spcAft>
                <a:spcPct val="0"/>
              </a:spcAft>
              <a:defRPr sz="1200">
                <a:solidFill>
                  <a:schemeClr val="tx1"/>
                </a:solidFill>
                <a:latin typeface="Times New Roman" panose="02020603050405020304" pitchFamily="18" charset="0"/>
              </a:defRPr>
            </a:lvl6pPr>
            <a:lvl7pPr marL="3048000" indent="-236538" defTabSz="950913" eaLnBrk="0" fontAlgn="base" hangingPunct="0">
              <a:spcBef>
                <a:spcPct val="30000"/>
              </a:spcBef>
              <a:spcAft>
                <a:spcPct val="0"/>
              </a:spcAft>
              <a:defRPr sz="1200">
                <a:solidFill>
                  <a:schemeClr val="tx1"/>
                </a:solidFill>
                <a:latin typeface="Times New Roman" panose="02020603050405020304" pitchFamily="18" charset="0"/>
              </a:defRPr>
            </a:lvl7pPr>
            <a:lvl8pPr marL="3505200" indent="-236538" defTabSz="950913" eaLnBrk="0" fontAlgn="base" hangingPunct="0">
              <a:spcBef>
                <a:spcPct val="30000"/>
              </a:spcBef>
              <a:spcAft>
                <a:spcPct val="0"/>
              </a:spcAft>
              <a:defRPr sz="1200">
                <a:solidFill>
                  <a:schemeClr val="tx1"/>
                </a:solidFill>
                <a:latin typeface="Times New Roman" panose="02020603050405020304" pitchFamily="18" charset="0"/>
              </a:defRPr>
            </a:lvl8pPr>
            <a:lvl9pPr marL="3962400" indent="-236538" defTabSz="95091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50913" rtl="0" eaLnBrk="0" fontAlgn="base" latinLnBrk="0" hangingPunct="0">
              <a:lnSpc>
                <a:spcPct val="100000"/>
              </a:lnSpc>
              <a:spcBef>
                <a:spcPct val="0"/>
              </a:spcBef>
              <a:spcAft>
                <a:spcPct val="0"/>
              </a:spcAft>
              <a:buClrTx/>
              <a:buSzTx/>
              <a:buFontTx/>
              <a:buNone/>
              <a:tabLst/>
              <a:defRPr/>
            </a:pPr>
            <a:fld id="{53A9C66F-5F5C-42D5-8ED0-D6F8FDD4F514}"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50913" rtl="0" eaLnBrk="0" fontAlgn="base" latinLnBrk="0" hangingPunct="0">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a:extLst>
              <a:ext uri="{FF2B5EF4-FFF2-40B4-BE49-F238E27FC236}">
                <a16:creationId xmlns:a16="http://schemas.microsoft.com/office/drawing/2014/main" id="{64E42325-02E1-4F55-8BE0-AA7C7354D86F}"/>
              </a:ext>
            </a:extLst>
          </p:cNvPr>
          <p:cNvSpPr>
            <a:spLocks noGrp="1" noRot="1" noChangeAspect="1" noTextEdit="1"/>
          </p:cNvSpPr>
          <p:nvPr>
            <p:ph type="sldImg"/>
          </p:nvPr>
        </p:nvSpPr>
        <p:spPr>
          <a:ln/>
        </p:spPr>
      </p:sp>
      <p:sp>
        <p:nvSpPr>
          <p:cNvPr id="165891" name="备注占位符 2">
            <a:extLst>
              <a:ext uri="{FF2B5EF4-FFF2-40B4-BE49-F238E27FC236}">
                <a16:creationId xmlns:a16="http://schemas.microsoft.com/office/drawing/2014/main" id="{05CA38BC-6AF5-4C83-B531-9642DE5987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避免除以</a:t>
            </a:r>
            <a:r>
              <a:rPr lang="en-US" altLang="zh-CN"/>
              <a:t>0</a:t>
            </a:r>
            <a:endParaRPr lang="zh-CN" altLang="en-US"/>
          </a:p>
        </p:txBody>
      </p:sp>
      <p:sp>
        <p:nvSpPr>
          <p:cNvPr id="165892" name="灯片编号占位符 3">
            <a:extLst>
              <a:ext uri="{FF2B5EF4-FFF2-40B4-BE49-F238E27FC236}">
                <a16:creationId xmlns:a16="http://schemas.microsoft.com/office/drawing/2014/main" id="{61807D29-E65B-49CB-9A12-48497FA42D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3200">
                <a:solidFill>
                  <a:schemeClr val="bg1"/>
                </a:solidFill>
                <a:latin typeface="Times New Roman" panose="02020603050405020304" pitchFamily="18" charset="0"/>
                <a:ea typeface="宋体" panose="02010600030101010101" pitchFamily="2" charset="-122"/>
              </a:defRPr>
            </a:lvl1pPr>
            <a:lvl2pPr marL="742950" indent="-285750" defTabSz="950913">
              <a:defRPr sz="3200">
                <a:solidFill>
                  <a:schemeClr val="bg1"/>
                </a:solidFill>
                <a:latin typeface="Times New Roman" panose="02020603050405020304" pitchFamily="18" charset="0"/>
                <a:ea typeface="宋体" panose="02010600030101010101" pitchFamily="2" charset="-122"/>
              </a:defRPr>
            </a:lvl2pPr>
            <a:lvl3pPr marL="1143000" indent="-228600" defTabSz="950913">
              <a:defRPr sz="3200">
                <a:solidFill>
                  <a:schemeClr val="bg1"/>
                </a:solidFill>
                <a:latin typeface="Times New Roman" panose="02020603050405020304" pitchFamily="18" charset="0"/>
                <a:ea typeface="宋体" panose="02010600030101010101" pitchFamily="2" charset="-122"/>
              </a:defRPr>
            </a:lvl3pPr>
            <a:lvl4pPr marL="1600200" indent="-228600" defTabSz="950913">
              <a:defRPr sz="3200">
                <a:solidFill>
                  <a:schemeClr val="bg1"/>
                </a:solidFill>
                <a:latin typeface="Times New Roman" panose="02020603050405020304" pitchFamily="18" charset="0"/>
                <a:ea typeface="宋体" panose="02010600030101010101" pitchFamily="2" charset="-122"/>
              </a:defRPr>
            </a:lvl4pPr>
            <a:lvl5pPr marL="2057400" indent="-228600" defTabSz="950913">
              <a:defRPr sz="3200">
                <a:solidFill>
                  <a:schemeClr val="bg1"/>
                </a:solidFill>
                <a:latin typeface="Times New Roman" panose="02020603050405020304" pitchFamily="18" charset="0"/>
                <a:ea typeface="宋体" panose="02010600030101010101" pitchFamily="2" charset="-122"/>
              </a:defRPr>
            </a:lvl5pPr>
            <a:lvl6pPr marL="25146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marL="0" marR="0" lvl="0" indent="0" algn="r" defTabSz="950913" rtl="0" eaLnBrk="0" fontAlgn="base" latinLnBrk="0" hangingPunct="0">
              <a:lnSpc>
                <a:spcPct val="100000"/>
              </a:lnSpc>
              <a:spcBef>
                <a:spcPct val="0"/>
              </a:spcBef>
              <a:spcAft>
                <a:spcPct val="0"/>
              </a:spcAft>
              <a:buClrTx/>
              <a:buSzTx/>
              <a:buFontTx/>
              <a:buNone/>
              <a:tabLst/>
              <a:defRPr/>
            </a:pPr>
            <a:fld id="{3D0C704A-43B3-484F-BE13-0F1E0B32C90A}"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50913" rtl="0" eaLnBrk="0" fontAlgn="base" latinLnBrk="0" hangingPunct="0">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a:extLst>
              <a:ext uri="{FF2B5EF4-FFF2-40B4-BE49-F238E27FC236}">
                <a16:creationId xmlns:a16="http://schemas.microsoft.com/office/drawing/2014/main" id="{75A7041A-0833-4DE1-BE90-2E3B764E05C1}"/>
              </a:ext>
            </a:extLst>
          </p:cNvPr>
          <p:cNvSpPr>
            <a:spLocks noGrp="1" noRot="1" noChangeAspect="1" noTextEdit="1"/>
          </p:cNvSpPr>
          <p:nvPr>
            <p:ph type="sldImg"/>
          </p:nvPr>
        </p:nvSpPr>
        <p:spPr>
          <a:ln/>
        </p:spPr>
      </p:sp>
      <p:sp>
        <p:nvSpPr>
          <p:cNvPr id="212995" name="备注占位符 2">
            <a:extLst>
              <a:ext uri="{FF2B5EF4-FFF2-40B4-BE49-F238E27FC236}">
                <a16:creationId xmlns:a16="http://schemas.microsoft.com/office/drawing/2014/main" id="{017F1125-E1E8-448D-9D77-B0D8E373EA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σ</a:t>
            </a:r>
            <a:r>
              <a:rPr lang="zh-CN" altLang="en-US"/>
              <a:t>为函数的宽度参数 </a:t>
            </a:r>
            <a:r>
              <a:rPr lang="en-US" altLang="zh-CN"/>
              <a:t>, </a:t>
            </a:r>
            <a:r>
              <a:rPr lang="zh-CN" altLang="en-US"/>
              <a:t>控制了函数的径向作用范围</a:t>
            </a:r>
          </a:p>
        </p:txBody>
      </p:sp>
      <p:sp>
        <p:nvSpPr>
          <p:cNvPr id="212996" name="灯片编号占位符 3">
            <a:extLst>
              <a:ext uri="{FF2B5EF4-FFF2-40B4-BE49-F238E27FC236}">
                <a16:creationId xmlns:a16="http://schemas.microsoft.com/office/drawing/2014/main" id="{13BBD6D2-018F-4440-9D32-ABC2BEE9E2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spcBef>
                <a:spcPct val="30000"/>
              </a:spcBef>
              <a:defRPr sz="1200">
                <a:solidFill>
                  <a:schemeClr val="tx1"/>
                </a:solidFill>
                <a:latin typeface="Times New Roman" panose="02020603050405020304" pitchFamily="18" charset="0"/>
              </a:defRPr>
            </a:lvl1pPr>
            <a:lvl2pPr marL="769938" indent="-295275" defTabSz="950913">
              <a:spcBef>
                <a:spcPct val="30000"/>
              </a:spcBef>
              <a:defRPr sz="1200">
                <a:solidFill>
                  <a:schemeClr val="tx1"/>
                </a:solidFill>
                <a:latin typeface="Times New Roman" panose="02020603050405020304" pitchFamily="18" charset="0"/>
              </a:defRPr>
            </a:lvl2pPr>
            <a:lvl3pPr marL="1185863" indent="-236538" defTabSz="950913">
              <a:spcBef>
                <a:spcPct val="30000"/>
              </a:spcBef>
              <a:defRPr sz="1200">
                <a:solidFill>
                  <a:schemeClr val="tx1"/>
                </a:solidFill>
                <a:latin typeface="Times New Roman" panose="02020603050405020304" pitchFamily="18" charset="0"/>
              </a:defRPr>
            </a:lvl3pPr>
            <a:lvl4pPr marL="1660525" indent="-236538" defTabSz="950913">
              <a:spcBef>
                <a:spcPct val="30000"/>
              </a:spcBef>
              <a:defRPr sz="1200">
                <a:solidFill>
                  <a:schemeClr val="tx1"/>
                </a:solidFill>
                <a:latin typeface="Times New Roman" panose="02020603050405020304" pitchFamily="18" charset="0"/>
              </a:defRPr>
            </a:lvl4pPr>
            <a:lvl5pPr marL="2133600" indent="-236538" defTabSz="950913">
              <a:spcBef>
                <a:spcPct val="30000"/>
              </a:spcBef>
              <a:defRPr sz="1200">
                <a:solidFill>
                  <a:schemeClr val="tx1"/>
                </a:solidFill>
                <a:latin typeface="Times New Roman" panose="02020603050405020304" pitchFamily="18" charset="0"/>
              </a:defRPr>
            </a:lvl5pPr>
            <a:lvl6pPr marL="2590800" indent="-236538" defTabSz="950913" eaLnBrk="0" fontAlgn="base" hangingPunct="0">
              <a:spcBef>
                <a:spcPct val="30000"/>
              </a:spcBef>
              <a:spcAft>
                <a:spcPct val="0"/>
              </a:spcAft>
              <a:defRPr sz="1200">
                <a:solidFill>
                  <a:schemeClr val="tx1"/>
                </a:solidFill>
                <a:latin typeface="Times New Roman" panose="02020603050405020304" pitchFamily="18" charset="0"/>
              </a:defRPr>
            </a:lvl6pPr>
            <a:lvl7pPr marL="3048000" indent="-236538" defTabSz="950913" eaLnBrk="0" fontAlgn="base" hangingPunct="0">
              <a:spcBef>
                <a:spcPct val="30000"/>
              </a:spcBef>
              <a:spcAft>
                <a:spcPct val="0"/>
              </a:spcAft>
              <a:defRPr sz="1200">
                <a:solidFill>
                  <a:schemeClr val="tx1"/>
                </a:solidFill>
                <a:latin typeface="Times New Roman" panose="02020603050405020304" pitchFamily="18" charset="0"/>
              </a:defRPr>
            </a:lvl7pPr>
            <a:lvl8pPr marL="3505200" indent="-236538" defTabSz="950913" eaLnBrk="0" fontAlgn="base" hangingPunct="0">
              <a:spcBef>
                <a:spcPct val="30000"/>
              </a:spcBef>
              <a:spcAft>
                <a:spcPct val="0"/>
              </a:spcAft>
              <a:defRPr sz="1200">
                <a:solidFill>
                  <a:schemeClr val="tx1"/>
                </a:solidFill>
                <a:latin typeface="Times New Roman" panose="02020603050405020304" pitchFamily="18" charset="0"/>
              </a:defRPr>
            </a:lvl8pPr>
            <a:lvl9pPr marL="3962400" indent="-236538" defTabSz="95091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50913" rtl="0" eaLnBrk="0" fontAlgn="base" latinLnBrk="0" hangingPunct="0">
              <a:lnSpc>
                <a:spcPct val="100000"/>
              </a:lnSpc>
              <a:spcBef>
                <a:spcPct val="0"/>
              </a:spcBef>
              <a:spcAft>
                <a:spcPct val="0"/>
              </a:spcAft>
              <a:buClrTx/>
              <a:buSzTx/>
              <a:buFontTx/>
              <a:buNone/>
              <a:tabLst/>
              <a:defRPr/>
            </a:pPr>
            <a:fld id="{E90FB9D1-7A5F-4257-BD78-5419EB457BA3}"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50913" rtl="0" eaLnBrk="0" fontAlgn="base" latinLnBrk="0" hangingPunct="0">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a:extLst>
              <a:ext uri="{FF2B5EF4-FFF2-40B4-BE49-F238E27FC236}">
                <a16:creationId xmlns:a16="http://schemas.microsoft.com/office/drawing/2014/main" id="{1150C205-4CBC-4B1F-A458-87AB653E439A}"/>
              </a:ext>
            </a:extLst>
          </p:cNvPr>
          <p:cNvSpPr>
            <a:spLocks noGrp="1" noRot="1" noChangeAspect="1" noTextEdit="1"/>
          </p:cNvSpPr>
          <p:nvPr>
            <p:ph type="sldImg"/>
          </p:nvPr>
        </p:nvSpPr>
        <p:spPr>
          <a:ln/>
        </p:spPr>
      </p:sp>
      <p:sp>
        <p:nvSpPr>
          <p:cNvPr id="229379" name="备注占位符 2">
            <a:extLst>
              <a:ext uri="{FF2B5EF4-FFF2-40B4-BE49-F238E27FC236}">
                <a16:creationId xmlns:a16="http://schemas.microsoft.com/office/drawing/2014/main" id="{42FB9BE2-7830-4C27-AE98-7B5FD7674E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9380" name="灯片编号占位符 3">
            <a:extLst>
              <a:ext uri="{FF2B5EF4-FFF2-40B4-BE49-F238E27FC236}">
                <a16:creationId xmlns:a16="http://schemas.microsoft.com/office/drawing/2014/main" id="{9965823F-E010-4FC9-B47A-7354DDDE2F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3200">
                <a:solidFill>
                  <a:schemeClr val="bg1"/>
                </a:solidFill>
                <a:latin typeface="Times New Roman" panose="02020603050405020304" pitchFamily="18" charset="0"/>
                <a:ea typeface="宋体" panose="02010600030101010101" pitchFamily="2" charset="-122"/>
              </a:defRPr>
            </a:lvl1pPr>
            <a:lvl2pPr marL="742950" indent="-285750" defTabSz="950913">
              <a:defRPr sz="3200">
                <a:solidFill>
                  <a:schemeClr val="bg1"/>
                </a:solidFill>
                <a:latin typeface="Times New Roman" panose="02020603050405020304" pitchFamily="18" charset="0"/>
                <a:ea typeface="宋体" panose="02010600030101010101" pitchFamily="2" charset="-122"/>
              </a:defRPr>
            </a:lvl2pPr>
            <a:lvl3pPr marL="1143000" indent="-228600" defTabSz="950913">
              <a:defRPr sz="3200">
                <a:solidFill>
                  <a:schemeClr val="bg1"/>
                </a:solidFill>
                <a:latin typeface="Times New Roman" panose="02020603050405020304" pitchFamily="18" charset="0"/>
                <a:ea typeface="宋体" panose="02010600030101010101" pitchFamily="2" charset="-122"/>
              </a:defRPr>
            </a:lvl3pPr>
            <a:lvl4pPr marL="1600200" indent="-228600" defTabSz="950913">
              <a:defRPr sz="3200">
                <a:solidFill>
                  <a:schemeClr val="bg1"/>
                </a:solidFill>
                <a:latin typeface="Times New Roman" panose="02020603050405020304" pitchFamily="18" charset="0"/>
                <a:ea typeface="宋体" panose="02010600030101010101" pitchFamily="2" charset="-122"/>
              </a:defRPr>
            </a:lvl4pPr>
            <a:lvl5pPr marL="2057400" indent="-228600" defTabSz="950913">
              <a:defRPr sz="3200">
                <a:solidFill>
                  <a:schemeClr val="bg1"/>
                </a:solidFill>
                <a:latin typeface="Times New Roman" panose="02020603050405020304" pitchFamily="18" charset="0"/>
                <a:ea typeface="宋体" panose="02010600030101010101" pitchFamily="2" charset="-122"/>
              </a:defRPr>
            </a:lvl5pPr>
            <a:lvl6pPr marL="25146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defTabSz="950913"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marL="0" marR="0" lvl="0" indent="0" algn="r" defTabSz="950913" rtl="0" eaLnBrk="0" fontAlgn="base" latinLnBrk="0" hangingPunct="0">
              <a:lnSpc>
                <a:spcPct val="100000"/>
              </a:lnSpc>
              <a:spcBef>
                <a:spcPct val="0"/>
              </a:spcBef>
              <a:spcAft>
                <a:spcPct val="0"/>
              </a:spcAft>
              <a:buClrTx/>
              <a:buSzTx/>
              <a:buFontTx/>
              <a:buNone/>
              <a:tabLst/>
              <a:defRPr/>
            </a:pPr>
            <a:fld id="{9A115099-A370-4E60-9AD1-592AED17CF05}"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50913" rtl="0" eaLnBrk="0" fontAlgn="base" latinLnBrk="0" hangingPunct="0">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F60DE732-3BAE-4F77-91D5-55FEBDF538D2}"/>
              </a:ext>
            </a:extLst>
          </p:cNvPr>
          <p:cNvGrpSpPr>
            <a:grpSpLocks/>
          </p:cNvGrpSpPr>
          <p:nvPr/>
        </p:nvGrpSpPr>
        <p:grpSpPr bwMode="auto">
          <a:xfrm>
            <a:off x="0" y="0"/>
            <a:ext cx="12192000" cy="6858000"/>
            <a:chOff x="0" y="0"/>
            <a:chExt cx="5760" cy="4320"/>
          </a:xfrm>
        </p:grpSpPr>
        <p:sp>
          <p:nvSpPr>
            <p:cNvPr id="5" name="Rectangle 3">
              <a:extLst>
                <a:ext uri="{FF2B5EF4-FFF2-40B4-BE49-F238E27FC236}">
                  <a16:creationId xmlns:a16="http://schemas.microsoft.com/office/drawing/2014/main" id="{3FD02104-48EE-4E63-8B28-6F9F8052A266}"/>
                </a:ext>
              </a:extLst>
            </p:cNvPr>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6" name="Rectangle 4">
              <a:extLst>
                <a:ext uri="{FF2B5EF4-FFF2-40B4-BE49-F238E27FC236}">
                  <a16:creationId xmlns:a16="http://schemas.microsoft.com/office/drawing/2014/main" id="{BCF837C8-420E-44C7-AA1A-788801913795}"/>
                </a:ext>
              </a:extLst>
            </p:cNvPr>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grpSp>
          <p:nvGrpSpPr>
            <p:cNvPr id="7" name="Group 5">
              <a:extLst>
                <a:ext uri="{FF2B5EF4-FFF2-40B4-BE49-F238E27FC236}">
                  <a16:creationId xmlns:a16="http://schemas.microsoft.com/office/drawing/2014/main" id="{F0FE2DAF-B462-4B58-B70A-DC60AE7F844F}"/>
                </a:ext>
              </a:extLst>
            </p:cNvPr>
            <p:cNvGrpSpPr>
              <a:grpSpLocks/>
            </p:cNvGrpSpPr>
            <p:nvPr/>
          </p:nvGrpSpPr>
          <p:grpSpPr bwMode="auto">
            <a:xfrm>
              <a:off x="0" y="672"/>
              <a:ext cx="1806" cy="1989"/>
              <a:chOff x="0" y="672"/>
              <a:chExt cx="1806" cy="1989"/>
            </a:xfrm>
          </p:grpSpPr>
          <p:sp>
            <p:nvSpPr>
              <p:cNvPr id="8" name="Rectangle 6">
                <a:extLst>
                  <a:ext uri="{FF2B5EF4-FFF2-40B4-BE49-F238E27FC236}">
                    <a16:creationId xmlns:a16="http://schemas.microsoft.com/office/drawing/2014/main" id="{3BBEA8AB-CD58-48A7-AF3F-EF3F6823AF1E}"/>
                  </a:ext>
                </a:extLst>
              </p:cNvPr>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9" name="Rectangle 7">
                <a:extLst>
                  <a:ext uri="{FF2B5EF4-FFF2-40B4-BE49-F238E27FC236}">
                    <a16:creationId xmlns:a16="http://schemas.microsoft.com/office/drawing/2014/main" id="{AC86EF5F-5EEA-4613-A625-63C488D2C2A7}"/>
                  </a:ext>
                </a:extLst>
              </p:cNvPr>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0" name="Rectangle 8">
                <a:extLst>
                  <a:ext uri="{FF2B5EF4-FFF2-40B4-BE49-F238E27FC236}">
                    <a16:creationId xmlns:a16="http://schemas.microsoft.com/office/drawing/2014/main" id="{0604984B-5835-44F7-A531-C492DE55DF2B}"/>
                  </a:ext>
                </a:extLst>
              </p:cNvPr>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1" name="Rectangle 9">
                <a:extLst>
                  <a:ext uri="{FF2B5EF4-FFF2-40B4-BE49-F238E27FC236}">
                    <a16:creationId xmlns:a16="http://schemas.microsoft.com/office/drawing/2014/main" id="{FCEEF06E-229B-466E-9918-968A439B928B}"/>
                  </a:ext>
                </a:extLst>
              </p:cNvPr>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2" name="Rectangle 10">
                <a:extLst>
                  <a:ext uri="{FF2B5EF4-FFF2-40B4-BE49-F238E27FC236}">
                    <a16:creationId xmlns:a16="http://schemas.microsoft.com/office/drawing/2014/main" id="{8346ECFF-0D3C-4AB8-A24A-D9B0DFA86B9C}"/>
                  </a:ext>
                </a:extLst>
              </p:cNvPr>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3" name="Rectangle 11">
                <a:extLst>
                  <a:ext uri="{FF2B5EF4-FFF2-40B4-BE49-F238E27FC236}">
                    <a16:creationId xmlns:a16="http://schemas.microsoft.com/office/drawing/2014/main" id="{64B42135-99B0-4D9C-ADFC-95B90C3130A1}"/>
                  </a:ext>
                </a:extLst>
              </p:cNvPr>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4" name="Rectangle 12">
                <a:extLst>
                  <a:ext uri="{FF2B5EF4-FFF2-40B4-BE49-F238E27FC236}">
                    <a16:creationId xmlns:a16="http://schemas.microsoft.com/office/drawing/2014/main" id="{79C7C5CF-A7CB-45EA-8AFA-08779C3A6DCB}"/>
                  </a:ext>
                </a:extLst>
              </p:cNvPr>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5" name="Rectangle 13">
                <a:extLst>
                  <a:ext uri="{FF2B5EF4-FFF2-40B4-BE49-F238E27FC236}">
                    <a16:creationId xmlns:a16="http://schemas.microsoft.com/office/drawing/2014/main" id="{149743B5-9880-425B-A8ED-BC44319EA458}"/>
                  </a:ext>
                </a:extLst>
              </p:cNvPr>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6" name="Rectangle 14">
                <a:extLst>
                  <a:ext uri="{FF2B5EF4-FFF2-40B4-BE49-F238E27FC236}">
                    <a16:creationId xmlns:a16="http://schemas.microsoft.com/office/drawing/2014/main" id="{C9F3CCE8-A505-49A2-9F1F-AC171C05C19C}"/>
                  </a:ext>
                </a:extLst>
              </p:cNvPr>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7" name="Rectangle 15">
                <a:extLst>
                  <a:ext uri="{FF2B5EF4-FFF2-40B4-BE49-F238E27FC236}">
                    <a16:creationId xmlns:a16="http://schemas.microsoft.com/office/drawing/2014/main" id="{D6F9F1AA-9ABB-4F7A-89A9-CBA1625F1BFD}"/>
                  </a:ext>
                </a:extLst>
              </p:cNvPr>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grpSp>
      </p:grpSp>
      <p:sp>
        <p:nvSpPr>
          <p:cNvPr id="97299" name="Rectangle 19"/>
          <p:cNvSpPr>
            <a:spLocks noGrp="1" noChangeArrowheads="1"/>
          </p:cNvSpPr>
          <p:nvPr>
            <p:ph type="ctrTitle"/>
          </p:nvPr>
        </p:nvSpPr>
        <p:spPr>
          <a:xfrm>
            <a:off x="3962400" y="1828800"/>
            <a:ext cx="8026400" cy="2209800"/>
          </a:xfrm>
        </p:spPr>
        <p:txBody>
          <a:bodyPr/>
          <a:lstStyle>
            <a:lvl1pPr>
              <a:defRPr sz="4200">
                <a:solidFill>
                  <a:srgbClr val="FFFFFF"/>
                </a:solidFill>
              </a:defRPr>
            </a:lvl1pPr>
          </a:lstStyle>
          <a:p>
            <a:r>
              <a:rPr lang="zh-CN" altLang="en-US"/>
              <a:t>单击此处编辑母版标题样式</a:t>
            </a:r>
          </a:p>
        </p:txBody>
      </p:sp>
      <p:sp>
        <p:nvSpPr>
          <p:cNvPr id="97300" name="Rectangle 20"/>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3000"/>
            </a:lvl1pPr>
          </a:lstStyle>
          <a:p>
            <a:r>
              <a:rPr lang="zh-CN" altLang="en-US"/>
              <a:t>单击此处编辑母版副标题样式</a:t>
            </a:r>
          </a:p>
        </p:txBody>
      </p:sp>
      <p:sp>
        <p:nvSpPr>
          <p:cNvPr id="18" name="Rectangle 16">
            <a:extLst>
              <a:ext uri="{FF2B5EF4-FFF2-40B4-BE49-F238E27FC236}">
                <a16:creationId xmlns:a16="http://schemas.microsoft.com/office/drawing/2014/main" id="{FAAD90B5-87BC-496C-A144-7C4AFEF98CD1}"/>
              </a:ext>
            </a:extLst>
          </p:cNvPr>
          <p:cNvSpPr>
            <a:spLocks noGrp="1" noChangeArrowheads="1"/>
          </p:cNvSpPr>
          <p:nvPr>
            <p:ph type="dt" sz="half" idx="10"/>
          </p:nvPr>
        </p:nvSpPr>
        <p:spPr>
          <a:xfrm>
            <a:off x="609600" y="6248400"/>
            <a:ext cx="2844800" cy="457200"/>
          </a:xfrm>
        </p:spPr>
        <p:txBody>
          <a:bodyPr/>
          <a:lstStyle>
            <a:lvl1pPr>
              <a:defRPr/>
            </a:lvl1pPr>
          </a:lstStyle>
          <a:p>
            <a:pPr>
              <a:defRPr/>
            </a:pPr>
            <a:endParaRPr lang="en-US" altLang="zh-CN"/>
          </a:p>
        </p:txBody>
      </p:sp>
      <p:sp>
        <p:nvSpPr>
          <p:cNvPr id="19" name="Rectangle 17">
            <a:extLst>
              <a:ext uri="{FF2B5EF4-FFF2-40B4-BE49-F238E27FC236}">
                <a16:creationId xmlns:a16="http://schemas.microsoft.com/office/drawing/2014/main" id="{98C783B3-95E0-49E3-B506-D2C00428AA4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20" name="Rectangle 18">
            <a:extLst>
              <a:ext uri="{FF2B5EF4-FFF2-40B4-BE49-F238E27FC236}">
                <a16:creationId xmlns:a16="http://schemas.microsoft.com/office/drawing/2014/main" id="{7AB55553-2C53-437F-98BC-B8C5D361D99D}"/>
              </a:ext>
            </a:extLst>
          </p:cNvPr>
          <p:cNvSpPr>
            <a:spLocks noGrp="1" noChangeArrowheads="1"/>
          </p:cNvSpPr>
          <p:nvPr>
            <p:ph type="sldNum" sz="quarter" idx="12"/>
          </p:nvPr>
        </p:nvSpPr>
        <p:spPr/>
        <p:txBody>
          <a:bodyPr/>
          <a:lstStyle>
            <a:lvl1pPr>
              <a:defRPr/>
            </a:lvl1pPr>
          </a:lstStyle>
          <a:p>
            <a:fld id="{2B0068AC-0604-46E1-9DBB-B13CB7DE8518}" type="slidenum">
              <a:rPr lang="en-US" altLang="zh-CN"/>
              <a:pPr/>
              <a:t>‹#›</a:t>
            </a:fld>
            <a:endParaRPr lang="en-US" altLang="zh-CN"/>
          </a:p>
        </p:txBody>
      </p:sp>
    </p:spTree>
    <p:extLst>
      <p:ext uri="{BB962C8B-B14F-4D97-AF65-F5344CB8AC3E}">
        <p14:creationId xmlns:p14="http://schemas.microsoft.com/office/powerpoint/2010/main" val="2259661313"/>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CB3D9CA1-D206-425A-86A1-784EAC5649D1}"/>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87DFC387-D0BB-400E-8127-E3211BC5D98C}"/>
              </a:ext>
            </a:extLst>
          </p:cNvPr>
          <p:cNvSpPr>
            <a:spLocks noGrp="1" noChangeArrowheads="1"/>
          </p:cNvSpPr>
          <p:nvPr>
            <p:ph type="sldNum" sz="quarter" idx="11"/>
          </p:nvPr>
        </p:nvSpPr>
        <p:spPr>
          <a:ln/>
        </p:spPr>
        <p:txBody>
          <a:bodyPr/>
          <a:lstStyle>
            <a:lvl1pPr>
              <a:defRPr/>
            </a:lvl1pPr>
          </a:lstStyle>
          <a:p>
            <a:fld id="{2858E512-8A22-478F-8C1C-208CF6E1274E}" type="slidenum">
              <a:rPr lang="en-US" altLang="zh-CN"/>
              <a:pPr/>
              <a:t>‹#›</a:t>
            </a:fld>
            <a:endParaRPr lang="en-US" altLang="zh-CN"/>
          </a:p>
        </p:txBody>
      </p:sp>
      <p:sp>
        <p:nvSpPr>
          <p:cNvPr id="6" name="Rectangle 16">
            <a:extLst>
              <a:ext uri="{FF2B5EF4-FFF2-40B4-BE49-F238E27FC236}">
                <a16:creationId xmlns:a16="http://schemas.microsoft.com/office/drawing/2014/main" id="{31BC35C0-8D5E-4037-BCED-8075267F9D51}"/>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500711663"/>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1900" y="457200"/>
            <a:ext cx="2745317" cy="54181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457200"/>
            <a:ext cx="8039100" cy="54181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0794FA46-F738-4F8E-96C9-218B27A76E35}"/>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95AB8CF7-8BD6-4F86-8BF9-36D396EC9BDB}"/>
              </a:ext>
            </a:extLst>
          </p:cNvPr>
          <p:cNvSpPr>
            <a:spLocks noGrp="1" noChangeArrowheads="1"/>
          </p:cNvSpPr>
          <p:nvPr>
            <p:ph type="sldNum" sz="quarter" idx="11"/>
          </p:nvPr>
        </p:nvSpPr>
        <p:spPr>
          <a:ln/>
        </p:spPr>
        <p:txBody>
          <a:bodyPr/>
          <a:lstStyle>
            <a:lvl1pPr>
              <a:defRPr/>
            </a:lvl1pPr>
          </a:lstStyle>
          <a:p>
            <a:fld id="{F4128B12-9E95-41D4-B4CB-15D794F910A8}" type="slidenum">
              <a:rPr lang="en-US" altLang="zh-CN"/>
              <a:pPr/>
              <a:t>‹#›</a:t>
            </a:fld>
            <a:endParaRPr lang="en-US" altLang="zh-CN"/>
          </a:p>
        </p:txBody>
      </p:sp>
      <p:sp>
        <p:nvSpPr>
          <p:cNvPr id="6" name="Rectangle 16">
            <a:extLst>
              <a:ext uri="{FF2B5EF4-FFF2-40B4-BE49-F238E27FC236}">
                <a16:creationId xmlns:a16="http://schemas.microsoft.com/office/drawing/2014/main" id="{B3D280A3-4154-41A1-9E28-B2362D2BA3FB}"/>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51902364"/>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989138"/>
            <a:ext cx="53848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12417" y="1989138"/>
            <a:ext cx="53848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12417" y="4008438"/>
            <a:ext cx="53848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2">
            <a:extLst>
              <a:ext uri="{FF2B5EF4-FFF2-40B4-BE49-F238E27FC236}">
                <a16:creationId xmlns:a16="http://schemas.microsoft.com/office/drawing/2014/main" id="{5E7FBC19-A94F-4B1F-ABB0-4188FC6E2FD0}"/>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7" name="Rectangle 3">
            <a:extLst>
              <a:ext uri="{FF2B5EF4-FFF2-40B4-BE49-F238E27FC236}">
                <a16:creationId xmlns:a16="http://schemas.microsoft.com/office/drawing/2014/main" id="{A160361E-F402-4402-A7D9-9AA5CB9A2D3A}"/>
              </a:ext>
            </a:extLst>
          </p:cNvPr>
          <p:cNvSpPr>
            <a:spLocks noGrp="1" noChangeArrowheads="1"/>
          </p:cNvSpPr>
          <p:nvPr>
            <p:ph type="sldNum" sz="quarter" idx="11"/>
          </p:nvPr>
        </p:nvSpPr>
        <p:spPr>
          <a:ln/>
        </p:spPr>
        <p:txBody>
          <a:bodyPr/>
          <a:lstStyle>
            <a:lvl1pPr>
              <a:defRPr/>
            </a:lvl1pPr>
          </a:lstStyle>
          <a:p>
            <a:fld id="{9222934B-E19D-467B-82AB-05A1A6756B6F}" type="slidenum">
              <a:rPr lang="en-US" altLang="zh-CN"/>
              <a:pPr/>
              <a:t>‹#›</a:t>
            </a:fld>
            <a:endParaRPr lang="en-US" altLang="zh-CN"/>
          </a:p>
        </p:txBody>
      </p:sp>
      <p:sp>
        <p:nvSpPr>
          <p:cNvPr id="8" name="Rectangle 16">
            <a:extLst>
              <a:ext uri="{FF2B5EF4-FFF2-40B4-BE49-F238E27FC236}">
                <a16:creationId xmlns:a16="http://schemas.microsoft.com/office/drawing/2014/main" id="{FC2BC313-79CF-4F94-9D89-1BAB29A23B17}"/>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80155312"/>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989138"/>
            <a:ext cx="53848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989138"/>
            <a:ext cx="53848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0BC870D4-C699-49E9-917C-F0EAE4C73E7A}"/>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A793FCF9-6F8C-4F0C-B5D6-51D6F7F7AEB1}"/>
              </a:ext>
            </a:extLst>
          </p:cNvPr>
          <p:cNvSpPr>
            <a:spLocks noGrp="1" noChangeArrowheads="1"/>
          </p:cNvSpPr>
          <p:nvPr>
            <p:ph type="sldNum" sz="quarter" idx="11"/>
          </p:nvPr>
        </p:nvSpPr>
        <p:spPr>
          <a:ln/>
        </p:spPr>
        <p:txBody>
          <a:bodyPr/>
          <a:lstStyle>
            <a:lvl1pPr>
              <a:defRPr/>
            </a:lvl1pPr>
          </a:lstStyle>
          <a:p>
            <a:fld id="{08E3F371-DFE8-407E-9FE7-9C91940609DE}" type="slidenum">
              <a:rPr lang="en-US" altLang="zh-CN"/>
              <a:pPr/>
              <a:t>‹#›</a:t>
            </a:fld>
            <a:endParaRPr lang="en-US" altLang="zh-CN"/>
          </a:p>
        </p:txBody>
      </p:sp>
      <p:sp>
        <p:nvSpPr>
          <p:cNvPr id="7" name="Rectangle 16">
            <a:extLst>
              <a:ext uri="{FF2B5EF4-FFF2-40B4-BE49-F238E27FC236}">
                <a16:creationId xmlns:a16="http://schemas.microsoft.com/office/drawing/2014/main" id="{DF1B599F-AF79-4815-9921-C19CE3D713BE}"/>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67505643"/>
      </p:ext>
    </p:extLst>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457200"/>
            <a:ext cx="10972800" cy="1371600"/>
          </a:xfrm>
        </p:spPr>
        <p:txBody>
          <a:bodyPr/>
          <a:lstStyle/>
          <a:p>
            <a:r>
              <a:rPr lang="zh-CN" altLang="en-US"/>
              <a:t>单击此处编辑母版标题样式</a:t>
            </a:r>
          </a:p>
        </p:txBody>
      </p:sp>
      <p:sp>
        <p:nvSpPr>
          <p:cNvPr id="3" name="内容占位符 2"/>
          <p:cNvSpPr>
            <a:spLocks noGrp="1"/>
          </p:cNvSpPr>
          <p:nvPr>
            <p:ph sz="quarter" idx="1"/>
          </p:nvPr>
        </p:nvSpPr>
        <p:spPr>
          <a:xfrm>
            <a:off x="624417" y="1989138"/>
            <a:ext cx="53848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12417" y="1989138"/>
            <a:ext cx="53848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417" y="4008438"/>
            <a:ext cx="53848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212417" y="4008438"/>
            <a:ext cx="53848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0AC9BB9E-F9A2-43AA-8AEB-D60F7A409D8C}"/>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a:extLst>
              <a:ext uri="{FF2B5EF4-FFF2-40B4-BE49-F238E27FC236}">
                <a16:creationId xmlns:a16="http://schemas.microsoft.com/office/drawing/2014/main" id="{5329A78A-1E51-4BB9-A35B-530E6710E288}"/>
              </a:ext>
            </a:extLst>
          </p:cNvPr>
          <p:cNvSpPr>
            <a:spLocks noGrp="1" noChangeArrowheads="1"/>
          </p:cNvSpPr>
          <p:nvPr>
            <p:ph type="sldNum" sz="quarter" idx="11"/>
          </p:nvPr>
        </p:nvSpPr>
        <p:spPr>
          <a:ln/>
        </p:spPr>
        <p:txBody>
          <a:bodyPr/>
          <a:lstStyle>
            <a:lvl1pPr>
              <a:defRPr/>
            </a:lvl1pPr>
          </a:lstStyle>
          <a:p>
            <a:fld id="{30B3874B-0121-40D6-8B07-5F857EE28256}" type="slidenum">
              <a:rPr lang="en-US" altLang="zh-CN"/>
              <a:pPr/>
              <a:t>‹#›</a:t>
            </a:fld>
            <a:endParaRPr lang="en-US" altLang="zh-CN"/>
          </a:p>
        </p:txBody>
      </p:sp>
      <p:sp>
        <p:nvSpPr>
          <p:cNvPr id="9" name="Rectangle 16">
            <a:extLst>
              <a:ext uri="{FF2B5EF4-FFF2-40B4-BE49-F238E27FC236}">
                <a16:creationId xmlns:a16="http://schemas.microsoft.com/office/drawing/2014/main" id="{11ED08B5-3B8E-4C63-AE6A-66ADA8303A41}"/>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74427430"/>
      </p:ext>
    </p:extLst>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1" y="457200"/>
            <a:ext cx="10987617" cy="54181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a:extLst>
              <a:ext uri="{FF2B5EF4-FFF2-40B4-BE49-F238E27FC236}">
                <a16:creationId xmlns:a16="http://schemas.microsoft.com/office/drawing/2014/main" id="{EC19E6CA-D3F4-40C4-A7BC-40488CD02373}"/>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a:extLst>
              <a:ext uri="{FF2B5EF4-FFF2-40B4-BE49-F238E27FC236}">
                <a16:creationId xmlns:a16="http://schemas.microsoft.com/office/drawing/2014/main" id="{83C5747F-75A6-4AB4-9F66-484F51041EA5}"/>
              </a:ext>
            </a:extLst>
          </p:cNvPr>
          <p:cNvSpPr>
            <a:spLocks noGrp="1" noChangeArrowheads="1"/>
          </p:cNvSpPr>
          <p:nvPr>
            <p:ph type="sldNum" sz="quarter" idx="11"/>
          </p:nvPr>
        </p:nvSpPr>
        <p:spPr>
          <a:ln/>
        </p:spPr>
        <p:txBody>
          <a:bodyPr/>
          <a:lstStyle>
            <a:lvl1pPr>
              <a:defRPr/>
            </a:lvl1pPr>
          </a:lstStyle>
          <a:p>
            <a:fld id="{C05951B1-D309-467A-B7D0-9658B7F6F14F}" type="slidenum">
              <a:rPr lang="en-US" altLang="zh-CN"/>
              <a:pPr/>
              <a:t>‹#›</a:t>
            </a:fld>
            <a:endParaRPr lang="en-US" altLang="zh-CN"/>
          </a:p>
        </p:txBody>
      </p:sp>
      <p:sp>
        <p:nvSpPr>
          <p:cNvPr id="5" name="Rectangle 16">
            <a:extLst>
              <a:ext uri="{FF2B5EF4-FFF2-40B4-BE49-F238E27FC236}">
                <a16:creationId xmlns:a16="http://schemas.microsoft.com/office/drawing/2014/main" id="{8417112A-4974-44BC-B176-7C467B038126}"/>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441131462"/>
      </p:ext>
    </p:extLst>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271FAFF-6399-42D0-B5BC-02DC013375D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E154FD-B4D4-42F1-BE17-7094A2C926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C80448B-AB46-4966-A0B0-9A88233D5661}"/>
              </a:ext>
            </a:extLst>
          </p:cNvPr>
          <p:cNvSpPr>
            <a:spLocks noGrp="1" noChangeArrowheads="1"/>
          </p:cNvSpPr>
          <p:nvPr>
            <p:ph type="sldNum" sz="quarter" idx="12"/>
          </p:nvPr>
        </p:nvSpPr>
        <p:spPr>
          <a:ln/>
        </p:spPr>
        <p:txBody>
          <a:bodyPr/>
          <a:lstStyle>
            <a:lvl1pPr>
              <a:defRPr/>
            </a:lvl1pPr>
          </a:lstStyle>
          <a:p>
            <a:fld id="{D8974D12-C584-49D5-BB50-9E4CFB7CB0B9}" type="slidenum">
              <a:rPr lang="zh-CN" altLang="en-US"/>
              <a:pPr/>
              <a:t>‹#›</a:t>
            </a:fld>
            <a:endParaRPr lang="en-US" altLang="zh-CN"/>
          </a:p>
        </p:txBody>
      </p:sp>
    </p:spTree>
    <p:extLst>
      <p:ext uri="{BB962C8B-B14F-4D97-AF65-F5344CB8AC3E}">
        <p14:creationId xmlns:p14="http://schemas.microsoft.com/office/powerpoint/2010/main" val="3426229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A017C8E-EC48-49EE-B2D7-D83A26DE7F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077BF2C-BDA3-4AC7-9C9B-27C97FB6A7B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695A5CF-EEA3-4A52-AFF1-B1604F9FB3B9}"/>
              </a:ext>
            </a:extLst>
          </p:cNvPr>
          <p:cNvSpPr>
            <a:spLocks noGrp="1" noChangeArrowheads="1"/>
          </p:cNvSpPr>
          <p:nvPr>
            <p:ph type="sldNum" sz="quarter" idx="12"/>
          </p:nvPr>
        </p:nvSpPr>
        <p:spPr>
          <a:ln/>
        </p:spPr>
        <p:txBody>
          <a:bodyPr/>
          <a:lstStyle>
            <a:lvl1pPr>
              <a:defRPr/>
            </a:lvl1pPr>
          </a:lstStyle>
          <a:p>
            <a:fld id="{48451794-71AB-47B5-9F57-850EA019D18A}" type="slidenum">
              <a:rPr lang="zh-CN" altLang="en-US"/>
              <a:pPr/>
              <a:t>‹#›</a:t>
            </a:fld>
            <a:endParaRPr lang="en-US" altLang="zh-CN"/>
          </a:p>
        </p:txBody>
      </p:sp>
    </p:spTree>
    <p:extLst>
      <p:ext uri="{BB962C8B-B14F-4D97-AF65-F5344CB8AC3E}">
        <p14:creationId xmlns:p14="http://schemas.microsoft.com/office/powerpoint/2010/main" val="1359681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CEB0FD7A-98D5-4B8F-95AE-382BF4516A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726BD09-4D77-42EE-BCDD-4FDDD94FF79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43037E4-C2CD-4CCA-9C7F-AD6CBDE5078E}"/>
              </a:ext>
            </a:extLst>
          </p:cNvPr>
          <p:cNvSpPr>
            <a:spLocks noGrp="1" noChangeArrowheads="1"/>
          </p:cNvSpPr>
          <p:nvPr>
            <p:ph type="sldNum" sz="quarter" idx="12"/>
          </p:nvPr>
        </p:nvSpPr>
        <p:spPr>
          <a:ln/>
        </p:spPr>
        <p:txBody>
          <a:bodyPr/>
          <a:lstStyle>
            <a:lvl1pPr>
              <a:defRPr/>
            </a:lvl1pPr>
          </a:lstStyle>
          <a:p>
            <a:fld id="{1534F59E-9CCB-4D15-9D22-B376CDE0E8C8}" type="slidenum">
              <a:rPr lang="zh-CN" altLang="en-US"/>
              <a:pPr/>
              <a:t>‹#›</a:t>
            </a:fld>
            <a:endParaRPr lang="en-US" altLang="zh-CN"/>
          </a:p>
        </p:txBody>
      </p:sp>
    </p:spTree>
    <p:extLst>
      <p:ext uri="{BB962C8B-B14F-4D97-AF65-F5344CB8AC3E}">
        <p14:creationId xmlns:p14="http://schemas.microsoft.com/office/powerpoint/2010/main" val="3959924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5F4EFD9-D9FA-44DE-8804-3BD641240D4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7719D65-90CF-438D-B9A0-C30291F27AA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46BBD3F-9B80-400A-BF27-4E85C567C122}"/>
              </a:ext>
            </a:extLst>
          </p:cNvPr>
          <p:cNvSpPr>
            <a:spLocks noGrp="1" noChangeArrowheads="1"/>
          </p:cNvSpPr>
          <p:nvPr>
            <p:ph type="sldNum" sz="quarter" idx="12"/>
          </p:nvPr>
        </p:nvSpPr>
        <p:spPr>
          <a:ln/>
        </p:spPr>
        <p:txBody>
          <a:bodyPr/>
          <a:lstStyle>
            <a:lvl1pPr>
              <a:defRPr/>
            </a:lvl1pPr>
          </a:lstStyle>
          <a:p>
            <a:fld id="{22B90526-4432-45C8-B212-6ED79CDF21ED}" type="slidenum">
              <a:rPr lang="zh-CN" altLang="en-US"/>
              <a:pPr/>
              <a:t>‹#›</a:t>
            </a:fld>
            <a:endParaRPr lang="en-US" altLang="zh-CN"/>
          </a:p>
        </p:txBody>
      </p:sp>
    </p:spTree>
    <p:extLst>
      <p:ext uri="{BB962C8B-B14F-4D97-AF65-F5344CB8AC3E}">
        <p14:creationId xmlns:p14="http://schemas.microsoft.com/office/powerpoint/2010/main" val="398261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519DD6EC-A4A4-4AF2-8CEF-2142D1C8DFE2}"/>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E96587BB-DE6F-41AB-A80D-92EF212EE3FB}"/>
              </a:ext>
            </a:extLst>
          </p:cNvPr>
          <p:cNvSpPr>
            <a:spLocks noGrp="1" noChangeArrowheads="1"/>
          </p:cNvSpPr>
          <p:nvPr>
            <p:ph type="sldNum" sz="quarter" idx="11"/>
          </p:nvPr>
        </p:nvSpPr>
        <p:spPr>
          <a:ln/>
        </p:spPr>
        <p:txBody>
          <a:bodyPr/>
          <a:lstStyle>
            <a:lvl1pPr>
              <a:defRPr/>
            </a:lvl1pPr>
          </a:lstStyle>
          <a:p>
            <a:fld id="{35326FBD-3216-418D-BEBD-82877F971D2B}" type="slidenum">
              <a:rPr lang="en-US" altLang="zh-CN"/>
              <a:pPr/>
              <a:t>‹#›</a:t>
            </a:fld>
            <a:endParaRPr lang="en-US" altLang="zh-CN"/>
          </a:p>
        </p:txBody>
      </p:sp>
      <p:sp>
        <p:nvSpPr>
          <p:cNvPr id="6" name="Rectangle 16">
            <a:extLst>
              <a:ext uri="{FF2B5EF4-FFF2-40B4-BE49-F238E27FC236}">
                <a16:creationId xmlns:a16="http://schemas.microsoft.com/office/drawing/2014/main" id="{A86BA25E-E909-4AA8-9F0D-98BFDB9410C5}"/>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48448281"/>
      </p:ext>
    </p:extLst>
  </p:cSld>
  <p:clrMapOvr>
    <a:masterClrMapping/>
  </p:clrMapOvr>
  <p:transition>
    <p:blinds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45EE640-F98F-4CB0-A666-65C2A64E009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1A3115F3-A063-46FF-AD54-91DF4DDF6E7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66573785-FE38-47CF-8729-8AA81E829004}"/>
              </a:ext>
            </a:extLst>
          </p:cNvPr>
          <p:cNvSpPr>
            <a:spLocks noGrp="1" noChangeArrowheads="1"/>
          </p:cNvSpPr>
          <p:nvPr>
            <p:ph type="sldNum" sz="quarter" idx="12"/>
          </p:nvPr>
        </p:nvSpPr>
        <p:spPr>
          <a:ln/>
        </p:spPr>
        <p:txBody>
          <a:bodyPr/>
          <a:lstStyle>
            <a:lvl1pPr>
              <a:defRPr/>
            </a:lvl1pPr>
          </a:lstStyle>
          <a:p>
            <a:fld id="{6BA2E0E5-E5EA-4EF5-854B-2261EE2779F6}" type="slidenum">
              <a:rPr lang="zh-CN" altLang="en-US"/>
              <a:pPr/>
              <a:t>‹#›</a:t>
            </a:fld>
            <a:endParaRPr lang="en-US" altLang="zh-CN"/>
          </a:p>
        </p:txBody>
      </p:sp>
    </p:spTree>
    <p:extLst>
      <p:ext uri="{BB962C8B-B14F-4D97-AF65-F5344CB8AC3E}">
        <p14:creationId xmlns:p14="http://schemas.microsoft.com/office/powerpoint/2010/main" val="3714784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91D6F89-32B6-4209-A987-166ED474C99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E2F5049D-B968-409E-A759-B6FF91CADA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494DA34-0F5D-479E-9381-5F689E4F8B83}"/>
              </a:ext>
            </a:extLst>
          </p:cNvPr>
          <p:cNvSpPr>
            <a:spLocks noGrp="1" noChangeArrowheads="1"/>
          </p:cNvSpPr>
          <p:nvPr>
            <p:ph type="sldNum" sz="quarter" idx="12"/>
          </p:nvPr>
        </p:nvSpPr>
        <p:spPr>
          <a:ln/>
        </p:spPr>
        <p:txBody>
          <a:bodyPr/>
          <a:lstStyle>
            <a:lvl1pPr>
              <a:defRPr/>
            </a:lvl1pPr>
          </a:lstStyle>
          <a:p>
            <a:fld id="{F337FCEA-BA6E-4B4E-86CA-4A979E189DEB}" type="slidenum">
              <a:rPr lang="zh-CN" altLang="en-US"/>
              <a:pPr/>
              <a:t>‹#›</a:t>
            </a:fld>
            <a:endParaRPr lang="en-US" altLang="zh-CN"/>
          </a:p>
        </p:txBody>
      </p:sp>
    </p:spTree>
    <p:extLst>
      <p:ext uri="{BB962C8B-B14F-4D97-AF65-F5344CB8AC3E}">
        <p14:creationId xmlns:p14="http://schemas.microsoft.com/office/powerpoint/2010/main" val="1163768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B34E236-848D-48A2-924B-CE053472E46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A43841AA-B476-4CEF-8D26-06D2819AC34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3AFCFA55-95B4-4A2C-B902-F223D1317BA1}"/>
              </a:ext>
            </a:extLst>
          </p:cNvPr>
          <p:cNvSpPr>
            <a:spLocks noGrp="1" noChangeArrowheads="1"/>
          </p:cNvSpPr>
          <p:nvPr>
            <p:ph type="sldNum" sz="quarter" idx="12"/>
          </p:nvPr>
        </p:nvSpPr>
        <p:spPr>
          <a:ln/>
        </p:spPr>
        <p:txBody>
          <a:bodyPr/>
          <a:lstStyle>
            <a:lvl1pPr>
              <a:defRPr/>
            </a:lvl1pPr>
          </a:lstStyle>
          <a:p>
            <a:fld id="{B52678A9-1692-4DEE-AB82-0A1B66B34D55}" type="slidenum">
              <a:rPr lang="zh-CN" altLang="en-US"/>
              <a:pPr/>
              <a:t>‹#›</a:t>
            </a:fld>
            <a:endParaRPr lang="en-US" altLang="zh-CN"/>
          </a:p>
        </p:txBody>
      </p:sp>
    </p:spTree>
    <p:extLst>
      <p:ext uri="{BB962C8B-B14F-4D97-AF65-F5344CB8AC3E}">
        <p14:creationId xmlns:p14="http://schemas.microsoft.com/office/powerpoint/2010/main" val="20078577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934FD1A-8072-4AC7-A172-1F7D9249D17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98A0C56-E9D7-46D1-896D-BCA58196718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DA9D867-460D-44BE-B483-8B97D6575BB2}"/>
              </a:ext>
            </a:extLst>
          </p:cNvPr>
          <p:cNvSpPr>
            <a:spLocks noGrp="1" noChangeArrowheads="1"/>
          </p:cNvSpPr>
          <p:nvPr>
            <p:ph type="sldNum" sz="quarter" idx="12"/>
          </p:nvPr>
        </p:nvSpPr>
        <p:spPr>
          <a:ln/>
        </p:spPr>
        <p:txBody>
          <a:bodyPr/>
          <a:lstStyle>
            <a:lvl1pPr>
              <a:defRPr/>
            </a:lvl1pPr>
          </a:lstStyle>
          <a:p>
            <a:fld id="{111168E9-2388-4DFC-8968-1FB4CA44583F}" type="slidenum">
              <a:rPr lang="zh-CN" altLang="en-US"/>
              <a:pPr/>
              <a:t>‹#›</a:t>
            </a:fld>
            <a:endParaRPr lang="en-US" altLang="zh-CN"/>
          </a:p>
        </p:txBody>
      </p:sp>
    </p:spTree>
    <p:extLst>
      <p:ext uri="{BB962C8B-B14F-4D97-AF65-F5344CB8AC3E}">
        <p14:creationId xmlns:p14="http://schemas.microsoft.com/office/powerpoint/2010/main" val="379640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CB38947-0F3D-4C44-8BCE-9A26BF8366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DCB55B1-717F-4580-8639-7670C650FAF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B05A9E8-00CE-4770-9226-B7FB7E744D72}"/>
              </a:ext>
            </a:extLst>
          </p:cNvPr>
          <p:cNvSpPr>
            <a:spLocks noGrp="1" noChangeArrowheads="1"/>
          </p:cNvSpPr>
          <p:nvPr>
            <p:ph type="sldNum" sz="quarter" idx="12"/>
          </p:nvPr>
        </p:nvSpPr>
        <p:spPr>
          <a:ln/>
        </p:spPr>
        <p:txBody>
          <a:bodyPr/>
          <a:lstStyle>
            <a:lvl1pPr>
              <a:defRPr/>
            </a:lvl1pPr>
          </a:lstStyle>
          <a:p>
            <a:fld id="{5F922CA5-5412-4966-A899-B03D04EAC24E}" type="slidenum">
              <a:rPr lang="zh-CN" altLang="en-US"/>
              <a:pPr/>
              <a:t>‹#›</a:t>
            </a:fld>
            <a:endParaRPr lang="en-US" altLang="zh-CN"/>
          </a:p>
        </p:txBody>
      </p:sp>
    </p:spTree>
    <p:extLst>
      <p:ext uri="{BB962C8B-B14F-4D97-AF65-F5344CB8AC3E}">
        <p14:creationId xmlns:p14="http://schemas.microsoft.com/office/powerpoint/2010/main" val="801911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885F291-9CDE-4034-B2FF-3F8D5A00831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F83F9E6-46DE-471E-B041-5600D2CCDAE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32D4C08-E155-4B0C-9C0F-D223D1FC2B5E}"/>
              </a:ext>
            </a:extLst>
          </p:cNvPr>
          <p:cNvSpPr>
            <a:spLocks noGrp="1" noChangeArrowheads="1"/>
          </p:cNvSpPr>
          <p:nvPr>
            <p:ph type="sldNum" sz="quarter" idx="12"/>
          </p:nvPr>
        </p:nvSpPr>
        <p:spPr>
          <a:ln/>
        </p:spPr>
        <p:txBody>
          <a:bodyPr/>
          <a:lstStyle>
            <a:lvl1pPr>
              <a:defRPr/>
            </a:lvl1pPr>
          </a:lstStyle>
          <a:p>
            <a:fld id="{3A6F151F-8D82-4586-9C7F-3601E4DB16B8}" type="slidenum">
              <a:rPr lang="zh-CN" altLang="en-US"/>
              <a:pPr/>
              <a:t>‹#›</a:t>
            </a:fld>
            <a:endParaRPr lang="en-US" altLang="zh-CN"/>
          </a:p>
        </p:txBody>
      </p:sp>
    </p:spTree>
    <p:extLst>
      <p:ext uri="{BB962C8B-B14F-4D97-AF65-F5344CB8AC3E}">
        <p14:creationId xmlns:p14="http://schemas.microsoft.com/office/powerpoint/2010/main" val="164502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6FB0647-FC38-4E94-842D-866B02B7163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51D550E-B43F-429C-A39F-72EDC5919FD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252A4B3-9668-4B0F-9E96-FAC6FD559063}"/>
              </a:ext>
            </a:extLst>
          </p:cNvPr>
          <p:cNvSpPr>
            <a:spLocks noGrp="1" noChangeArrowheads="1"/>
          </p:cNvSpPr>
          <p:nvPr>
            <p:ph type="sldNum" sz="quarter" idx="12"/>
          </p:nvPr>
        </p:nvSpPr>
        <p:spPr>
          <a:ln/>
        </p:spPr>
        <p:txBody>
          <a:bodyPr/>
          <a:lstStyle>
            <a:lvl1pPr>
              <a:defRPr/>
            </a:lvl1pPr>
          </a:lstStyle>
          <a:p>
            <a:fld id="{DEE29839-F905-4D5C-8875-637614ADA841}" type="slidenum">
              <a:rPr lang="zh-CN" altLang="en-US"/>
              <a:pPr/>
              <a:t>‹#›</a:t>
            </a:fld>
            <a:endParaRPr lang="en-US" altLang="zh-CN"/>
          </a:p>
        </p:txBody>
      </p:sp>
    </p:spTree>
    <p:extLst>
      <p:ext uri="{BB962C8B-B14F-4D97-AF65-F5344CB8AC3E}">
        <p14:creationId xmlns:p14="http://schemas.microsoft.com/office/powerpoint/2010/main" val="4074091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9812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F5FAC58C-B64E-4A0B-8B80-6A89524E061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FFFD6FD-DA8A-4181-932F-44C49798802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5EE4441-D763-433E-9228-1450A95CC6FA}"/>
              </a:ext>
            </a:extLst>
          </p:cNvPr>
          <p:cNvSpPr>
            <a:spLocks noGrp="1" noChangeArrowheads="1"/>
          </p:cNvSpPr>
          <p:nvPr>
            <p:ph type="sldNum" sz="quarter" idx="12"/>
          </p:nvPr>
        </p:nvSpPr>
        <p:spPr>
          <a:ln/>
        </p:spPr>
        <p:txBody>
          <a:bodyPr/>
          <a:lstStyle>
            <a:lvl1pPr>
              <a:defRPr/>
            </a:lvl1pPr>
          </a:lstStyle>
          <a:p>
            <a:fld id="{3DC0D24F-82AA-4634-8DC9-D9D143A0E12D}" type="slidenum">
              <a:rPr lang="zh-CN" altLang="en-US"/>
              <a:pPr/>
              <a:t>‹#›</a:t>
            </a:fld>
            <a:endParaRPr lang="en-US" altLang="zh-CN"/>
          </a:p>
        </p:txBody>
      </p:sp>
    </p:spTree>
    <p:extLst>
      <p:ext uri="{BB962C8B-B14F-4D97-AF65-F5344CB8AC3E}">
        <p14:creationId xmlns:p14="http://schemas.microsoft.com/office/powerpoint/2010/main" val="18767446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9812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9812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41148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2EB2BC78-85F1-4B03-A302-5CD749B6A34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65AAF471-C11A-4ED0-B29C-EC429446859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4D3B4CE8-AC56-48CF-A46E-0C2F619C97EF}"/>
              </a:ext>
            </a:extLst>
          </p:cNvPr>
          <p:cNvSpPr>
            <a:spLocks noGrp="1" noChangeArrowheads="1"/>
          </p:cNvSpPr>
          <p:nvPr>
            <p:ph type="sldNum" sz="quarter" idx="12"/>
          </p:nvPr>
        </p:nvSpPr>
        <p:spPr>
          <a:ln/>
        </p:spPr>
        <p:txBody>
          <a:bodyPr/>
          <a:lstStyle>
            <a:lvl1pPr>
              <a:defRPr/>
            </a:lvl1pPr>
          </a:lstStyle>
          <a:p>
            <a:fld id="{5D40B6DC-17C5-4C89-BCF4-311A441B4D53}" type="slidenum">
              <a:rPr lang="zh-CN" altLang="en-US"/>
              <a:pPr/>
              <a:t>‹#›</a:t>
            </a:fld>
            <a:endParaRPr lang="en-US" altLang="zh-CN"/>
          </a:p>
        </p:txBody>
      </p:sp>
    </p:spTree>
    <p:extLst>
      <p:ext uri="{BB962C8B-B14F-4D97-AF65-F5344CB8AC3E}">
        <p14:creationId xmlns:p14="http://schemas.microsoft.com/office/powerpoint/2010/main" val="3069855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914400" y="609600"/>
            <a:ext cx="10363200" cy="1143000"/>
          </a:xfrm>
        </p:spPr>
        <p:txBody>
          <a:bodyPr/>
          <a:lstStyle/>
          <a:p>
            <a:r>
              <a:rPr lang="zh-CN" altLang="en-US"/>
              <a:t>单击此处编辑母版标题样式</a:t>
            </a:r>
          </a:p>
        </p:txBody>
      </p:sp>
      <p:sp>
        <p:nvSpPr>
          <p:cNvPr id="3" name="内容占位符 2"/>
          <p:cNvSpPr>
            <a:spLocks noGrp="1"/>
          </p:cNvSpPr>
          <p:nvPr>
            <p:ph sz="quarter" idx="1"/>
          </p:nvPr>
        </p:nvSpPr>
        <p:spPr>
          <a:xfrm>
            <a:off x="914400" y="19812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9812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14400" y="41148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41148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8C8DE4AB-B368-4202-9E74-A0641AD6BFF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0E90138-A9A3-4A4F-8A23-AB65543F024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089F50B-B0A1-4366-95A1-DE9F5F7C3859}"/>
              </a:ext>
            </a:extLst>
          </p:cNvPr>
          <p:cNvSpPr>
            <a:spLocks noGrp="1" noChangeArrowheads="1"/>
          </p:cNvSpPr>
          <p:nvPr>
            <p:ph type="sldNum" sz="quarter" idx="12"/>
          </p:nvPr>
        </p:nvSpPr>
        <p:spPr>
          <a:ln/>
        </p:spPr>
        <p:txBody>
          <a:bodyPr/>
          <a:lstStyle>
            <a:lvl1pPr>
              <a:defRPr/>
            </a:lvl1pPr>
          </a:lstStyle>
          <a:p>
            <a:fld id="{89DD362A-80A4-4D9B-A388-F2E25098F4D2}" type="slidenum">
              <a:rPr lang="zh-CN" altLang="en-US"/>
              <a:pPr/>
              <a:t>‹#›</a:t>
            </a:fld>
            <a:endParaRPr lang="en-US" altLang="zh-CN"/>
          </a:p>
        </p:txBody>
      </p:sp>
    </p:spTree>
    <p:extLst>
      <p:ext uri="{BB962C8B-B14F-4D97-AF65-F5344CB8AC3E}">
        <p14:creationId xmlns:p14="http://schemas.microsoft.com/office/powerpoint/2010/main" val="3966684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a:extLst>
              <a:ext uri="{FF2B5EF4-FFF2-40B4-BE49-F238E27FC236}">
                <a16:creationId xmlns:a16="http://schemas.microsoft.com/office/drawing/2014/main" id="{0AEE5905-AF7C-4F71-82BD-CC19C389694D}"/>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9712FA4F-B392-4DF7-B5B2-6CA6148BBA0D}"/>
              </a:ext>
            </a:extLst>
          </p:cNvPr>
          <p:cNvSpPr>
            <a:spLocks noGrp="1" noChangeArrowheads="1"/>
          </p:cNvSpPr>
          <p:nvPr>
            <p:ph type="sldNum" sz="quarter" idx="11"/>
          </p:nvPr>
        </p:nvSpPr>
        <p:spPr>
          <a:ln/>
        </p:spPr>
        <p:txBody>
          <a:bodyPr/>
          <a:lstStyle>
            <a:lvl1pPr>
              <a:defRPr/>
            </a:lvl1pPr>
          </a:lstStyle>
          <a:p>
            <a:fld id="{792D2DE3-5567-4281-B765-BB5FBF87609C}" type="slidenum">
              <a:rPr lang="en-US" altLang="zh-CN"/>
              <a:pPr/>
              <a:t>‹#›</a:t>
            </a:fld>
            <a:endParaRPr lang="en-US" altLang="zh-CN"/>
          </a:p>
        </p:txBody>
      </p:sp>
      <p:sp>
        <p:nvSpPr>
          <p:cNvPr id="6" name="Rectangle 16">
            <a:extLst>
              <a:ext uri="{FF2B5EF4-FFF2-40B4-BE49-F238E27FC236}">
                <a16:creationId xmlns:a16="http://schemas.microsoft.com/office/drawing/2014/main" id="{472EBA4C-1750-4D2A-96B9-48D2D70B92C4}"/>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27115070"/>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4417" y="1989138"/>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989138"/>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E40FCDF7-6191-4D0B-9B21-6DBB7291127C}"/>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1CC35150-CB34-426D-B2B9-8D88633CC4E7}"/>
              </a:ext>
            </a:extLst>
          </p:cNvPr>
          <p:cNvSpPr>
            <a:spLocks noGrp="1" noChangeArrowheads="1"/>
          </p:cNvSpPr>
          <p:nvPr>
            <p:ph type="sldNum" sz="quarter" idx="11"/>
          </p:nvPr>
        </p:nvSpPr>
        <p:spPr>
          <a:ln/>
        </p:spPr>
        <p:txBody>
          <a:bodyPr/>
          <a:lstStyle>
            <a:lvl1pPr>
              <a:defRPr/>
            </a:lvl1pPr>
          </a:lstStyle>
          <a:p>
            <a:fld id="{DAAE4D51-30E8-41B3-A261-A4A1CD44CC31}" type="slidenum">
              <a:rPr lang="en-US" altLang="zh-CN"/>
              <a:pPr/>
              <a:t>‹#›</a:t>
            </a:fld>
            <a:endParaRPr lang="en-US" altLang="zh-CN"/>
          </a:p>
        </p:txBody>
      </p:sp>
      <p:sp>
        <p:nvSpPr>
          <p:cNvPr id="7" name="Rectangle 16">
            <a:extLst>
              <a:ext uri="{FF2B5EF4-FFF2-40B4-BE49-F238E27FC236}">
                <a16:creationId xmlns:a16="http://schemas.microsoft.com/office/drawing/2014/main" id="{572FA098-B7A3-4B36-A410-091298A2DDB1}"/>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52025478"/>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6503C561-A47C-4097-8D83-D5F9F8FD63BB}"/>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a:extLst>
              <a:ext uri="{FF2B5EF4-FFF2-40B4-BE49-F238E27FC236}">
                <a16:creationId xmlns:a16="http://schemas.microsoft.com/office/drawing/2014/main" id="{379571B0-7F88-4436-A1D7-2C50124AB99F}"/>
              </a:ext>
            </a:extLst>
          </p:cNvPr>
          <p:cNvSpPr>
            <a:spLocks noGrp="1" noChangeArrowheads="1"/>
          </p:cNvSpPr>
          <p:nvPr>
            <p:ph type="sldNum" sz="quarter" idx="11"/>
          </p:nvPr>
        </p:nvSpPr>
        <p:spPr>
          <a:ln/>
        </p:spPr>
        <p:txBody>
          <a:bodyPr/>
          <a:lstStyle>
            <a:lvl1pPr>
              <a:defRPr/>
            </a:lvl1pPr>
          </a:lstStyle>
          <a:p>
            <a:fld id="{977DB722-B8E0-4003-898E-3441985DCAE2}" type="slidenum">
              <a:rPr lang="en-US" altLang="zh-CN"/>
              <a:pPr/>
              <a:t>‹#›</a:t>
            </a:fld>
            <a:endParaRPr lang="en-US" altLang="zh-CN"/>
          </a:p>
        </p:txBody>
      </p:sp>
      <p:sp>
        <p:nvSpPr>
          <p:cNvPr id="9" name="Rectangle 16">
            <a:extLst>
              <a:ext uri="{FF2B5EF4-FFF2-40B4-BE49-F238E27FC236}">
                <a16:creationId xmlns:a16="http://schemas.microsoft.com/office/drawing/2014/main" id="{70F6709B-B9DC-4410-9857-2CEDF511F9A1}"/>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540063757"/>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68148749-18F1-44B1-A41F-BED224590081}"/>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a:extLst>
              <a:ext uri="{FF2B5EF4-FFF2-40B4-BE49-F238E27FC236}">
                <a16:creationId xmlns:a16="http://schemas.microsoft.com/office/drawing/2014/main" id="{14003DEF-58BB-4E53-98DC-8112644D1B69}"/>
              </a:ext>
            </a:extLst>
          </p:cNvPr>
          <p:cNvSpPr>
            <a:spLocks noGrp="1" noChangeArrowheads="1"/>
          </p:cNvSpPr>
          <p:nvPr>
            <p:ph type="sldNum" sz="quarter" idx="11"/>
          </p:nvPr>
        </p:nvSpPr>
        <p:spPr>
          <a:ln/>
        </p:spPr>
        <p:txBody>
          <a:bodyPr/>
          <a:lstStyle>
            <a:lvl1pPr>
              <a:defRPr/>
            </a:lvl1pPr>
          </a:lstStyle>
          <a:p>
            <a:fld id="{AE7D4197-D479-4C4A-A265-31E0765BBBDD}" type="slidenum">
              <a:rPr lang="en-US" altLang="zh-CN"/>
              <a:pPr/>
              <a:t>‹#›</a:t>
            </a:fld>
            <a:endParaRPr lang="en-US" altLang="zh-CN"/>
          </a:p>
        </p:txBody>
      </p:sp>
      <p:sp>
        <p:nvSpPr>
          <p:cNvPr id="5" name="Rectangle 16">
            <a:extLst>
              <a:ext uri="{FF2B5EF4-FFF2-40B4-BE49-F238E27FC236}">
                <a16:creationId xmlns:a16="http://schemas.microsoft.com/office/drawing/2014/main" id="{5B6CE66C-3ECE-48A2-BD14-76C1E2F2FB88}"/>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38216218"/>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CC59A1E-3306-4828-B257-3788031E5D18}"/>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a:extLst>
              <a:ext uri="{FF2B5EF4-FFF2-40B4-BE49-F238E27FC236}">
                <a16:creationId xmlns:a16="http://schemas.microsoft.com/office/drawing/2014/main" id="{A93F7CEB-171B-4D1F-991B-03AF64891E52}"/>
              </a:ext>
            </a:extLst>
          </p:cNvPr>
          <p:cNvSpPr>
            <a:spLocks noGrp="1" noChangeArrowheads="1"/>
          </p:cNvSpPr>
          <p:nvPr>
            <p:ph type="sldNum" sz="quarter" idx="11"/>
          </p:nvPr>
        </p:nvSpPr>
        <p:spPr>
          <a:ln/>
        </p:spPr>
        <p:txBody>
          <a:bodyPr/>
          <a:lstStyle>
            <a:lvl1pPr>
              <a:defRPr/>
            </a:lvl1pPr>
          </a:lstStyle>
          <a:p>
            <a:fld id="{9D72D938-80F6-42FE-A10A-C59B7DBB137E}" type="slidenum">
              <a:rPr lang="en-US" altLang="zh-CN"/>
              <a:pPr/>
              <a:t>‹#›</a:t>
            </a:fld>
            <a:endParaRPr lang="en-US" altLang="zh-CN"/>
          </a:p>
        </p:txBody>
      </p:sp>
      <p:sp>
        <p:nvSpPr>
          <p:cNvPr id="4" name="Rectangle 16">
            <a:extLst>
              <a:ext uri="{FF2B5EF4-FFF2-40B4-BE49-F238E27FC236}">
                <a16:creationId xmlns:a16="http://schemas.microsoft.com/office/drawing/2014/main" id="{941DB646-B822-4D50-A231-C0F9D7DF2B3F}"/>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40816035"/>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ED891EDB-AF44-4327-8AF6-3E4470BE3351}"/>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ACEBD1C3-8D10-4E1F-A48C-5A12F1977DF1}"/>
              </a:ext>
            </a:extLst>
          </p:cNvPr>
          <p:cNvSpPr>
            <a:spLocks noGrp="1" noChangeArrowheads="1"/>
          </p:cNvSpPr>
          <p:nvPr>
            <p:ph type="sldNum" sz="quarter" idx="11"/>
          </p:nvPr>
        </p:nvSpPr>
        <p:spPr>
          <a:ln/>
        </p:spPr>
        <p:txBody>
          <a:bodyPr/>
          <a:lstStyle>
            <a:lvl1pPr>
              <a:defRPr/>
            </a:lvl1pPr>
          </a:lstStyle>
          <a:p>
            <a:fld id="{312C7DC7-7905-4407-B0D7-D161427F10AF}" type="slidenum">
              <a:rPr lang="en-US" altLang="zh-CN"/>
              <a:pPr/>
              <a:t>‹#›</a:t>
            </a:fld>
            <a:endParaRPr lang="en-US" altLang="zh-CN"/>
          </a:p>
        </p:txBody>
      </p:sp>
      <p:sp>
        <p:nvSpPr>
          <p:cNvPr id="7" name="Rectangle 16">
            <a:extLst>
              <a:ext uri="{FF2B5EF4-FFF2-40B4-BE49-F238E27FC236}">
                <a16:creationId xmlns:a16="http://schemas.microsoft.com/office/drawing/2014/main" id="{644DAAD1-BC21-4CE3-9890-F2B0E2191AED}"/>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11943953"/>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A560FD84-36FE-48D4-9999-D29E319D5377}"/>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829B9088-5E5F-45EB-A067-F76DE1D549D2}"/>
              </a:ext>
            </a:extLst>
          </p:cNvPr>
          <p:cNvSpPr>
            <a:spLocks noGrp="1" noChangeArrowheads="1"/>
          </p:cNvSpPr>
          <p:nvPr>
            <p:ph type="sldNum" sz="quarter" idx="11"/>
          </p:nvPr>
        </p:nvSpPr>
        <p:spPr>
          <a:ln/>
        </p:spPr>
        <p:txBody>
          <a:bodyPr/>
          <a:lstStyle>
            <a:lvl1pPr>
              <a:defRPr/>
            </a:lvl1pPr>
          </a:lstStyle>
          <a:p>
            <a:fld id="{509FDC2D-45E1-4E04-9B85-A4B0FB940F71}" type="slidenum">
              <a:rPr lang="en-US" altLang="zh-CN"/>
              <a:pPr/>
              <a:t>‹#›</a:t>
            </a:fld>
            <a:endParaRPr lang="en-US" altLang="zh-CN"/>
          </a:p>
        </p:txBody>
      </p:sp>
      <p:sp>
        <p:nvSpPr>
          <p:cNvPr id="7" name="Rectangle 16">
            <a:extLst>
              <a:ext uri="{FF2B5EF4-FFF2-40B4-BE49-F238E27FC236}">
                <a16:creationId xmlns:a16="http://schemas.microsoft.com/office/drawing/2014/main" id="{A2062184-B65B-4D64-B323-C5522137D288}"/>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57522609"/>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emf"/><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81F5DEB0-2DFC-4935-A272-452BC305DEC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Arial" charset="0"/>
                <a:ea typeface="宋体" charset="-122"/>
              </a:defRPr>
            </a:lvl1pPr>
          </a:lstStyle>
          <a:p>
            <a:pPr>
              <a:defRPr/>
            </a:pPr>
            <a:endParaRPr lang="en-US" altLang="zh-CN"/>
          </a:p>
        </p:txBody>
      </p:sp>
      <p:sp>
        <p:nvSpPr>
          <p:cNvPr id="96259" name="Rectangle 3">
            <a:extLst>
              <a:ext uri="{FF2B5EF4-FFF2-40B4-BE49-F238E27FC236}">
                <a16:creationId xmlns:a16="http://schemas.microsoft.com/office/drawing/2014/main" id="{85D3565B-4377-4C79-B0F8-F91483AADF12}"/>
              </a:ext>
            </a:extLst>
          </p:cNvPr>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fld id="{57CF74AF-BE1A-4F09-92B4-09EE6E9574C1}" type="slidenum">
              <a:rPr lang="en-US" altLang="zh-CN"/>
              <a:pPr/>
              <a:t>‹#›</a:t>
            </a:fld>
            <a:endParaRPr lang="en-US" altLang="zh-CN"/>
          </a:p>
        </p:txBody>
      </p:sp>
      <p:grpSp>
        <p:nvGrpSpPr>
          <p:cNvPr id="1028" name="Group 4">
            <a:extLst>
              <a:ext uri="{FF2B5EF4-FFF2-40B4-BE49-F238E27FC236}">
                <a16:creationId xmlns:a16="http://schemas.microsoft.com/office/drawing/2014/main" id="{42686C77-4A5E-4386-84D8-7DFFBF9C4A0A}"/>
              </a:ext>
            </a:extLst>
          </p:cNvPr>
          <p:cNvGrpSpPr>
            <a:grpSpLocks/>
          </p:cNvGrpSpPr>
          <p:nvPr/>
        </p:nvGrpSpPr>
        <p:grpSpPr bwMode="auto">
          <a:xfrm>
            <a:off x="0" y="1412875"/>
            <a:ext cx="12192000" cy="546100"/>
            <a:chOff x="0" y="0"/>
            <a:chExt cx="5760" cy="344"/>
          </a:xfrm>
        </p:grpSpPr>
        <p:sp>
          <p:nvSpPr>
            <p:cNvPr id="1032" name="Rectangle 5">
              <a:extLst>
                <a:ext uri="{FF2B5EF4-FFF2-40B4-BE49-F238E27FC236}">
                  <a16:creationId xmlns:a16="http://schemas.microsoft.com/office/drawing/2014/main" id="{FEEB961E-AEAC-4EE7-9F4B-4AFAD6B36C28}"/>
                </a:ext>
              </a:extLst>
            </p:cNvPr>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1033" name="Rectangle 6">
              <a:extLst>
                <a:ext uri="{FF2B5EF4-FFF2-40B4-BE49-F238E27FC236}">
                  <a16:creationId xmlns:a16="http://schemas.microsoft.com/office/drawing/2014/main" id="{AFDA831E-106C-4F9C-8114-3A5C1055C97E}"/>
                </a:ext>
              </a:extLst>
            </p:cNvPr>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034" name="Rectangle 7">
              <a:extLst>
                <a:ext uri="{FF2B5EF4-FFF2-40B4-BE49-F238E27FC236}">
                  <a16:creationId xmlns:a16="http://schemas.microsoft.com/office/drawing/2014/main" id="{CF713131-CC10-4A89-8F7F-2723763404BE}"/>
                </a:ext>
              </a:extLst>
            </p:cNvPr>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solidFill>
                  <a:schemeClr val="hlink"/>
                </a:solidFill>
              </a:endParaRPr>
            </a:p>
          </p:txBody>
        </p:sp>
        <p:sp>
          <p:nvSpPr>
            <p:cNvPr id="1035" name="Rectangle 8">
              <a:extLst>
                <a:ext uri="{FF2B5EF4-FFF2-40B4-BE49-F238E27FC236}">
                  <a16:creationId xmlns:a16="http://schemas.microsoft.com/office/drawing/2014/main" id="{B1974773-1CC7-4932-B95F-9CBF4B50B7EE}"/>
                </a:ext>
              </a:extLst>
            </p:cNvPr>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solidFill>
                  <a:schemeClr val="hlink"/>
                </a:solidFill>
              </a:endParaRPr>
            </a:p>
          </p:txBody>
        </p:sp>
        <p:sp>
          <p:nvSpPr>
            <p:cNvPr id="1036" name="Rectangle 9">
              <a:extLst>
                <a:ext uri="{FF2B5EF4-FFF2-40B4-BE49-F238E27FC236}">
                  <a16:creationId xmlns:a16="http://schemas.microsoft.com/office/drawing/2014/main" id="{0188555A-AD41-429B-8278-25B70E799C37}"/>
                </a:ext>
              </a:extLst>
            </p:cNvPr>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solidFill>
                  <a:schemeClr val="accent2"/>
                </a:solidFill>
              </a:endParaRPr>
            </a:p>
          </p:txBody>
        </p:sp>
        <p:sp>
          <p:nvSpPr>
            <p:cNvPr id="1037" name="Rectangle 10">
              <a:extLst>
                <a:ext uri="{FF2B5EF4-FFF2-40B4-BE49-F238E27FC236}">
                  <a16:creationId xmlns:a16="http://schemas.microsoft.com/office/drawing/2014/main" id="{45E6E1FA-AB43-40C8-8662-530D18121078}"/>
                </a:ext>
              </a:extLst>
            </p:cNvPr>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solidFill>
                  <a:schemeClr val="hlink"/>
                </a:solidFill>
              </a:endParaRPr>
            </a:p>
          </p:txBody>
        </p:sp>
        <p:sp>
          <p:nvSpPr>
            <p:cNvPr id="1038" name="Rectangle 11">
              <a:extLst>
                <a:ext uri="{FF2B5EF4-FFF2-40B4-BE49-F238E27FC236}">
                  <a16:creationId xmlns:a16="http://schemas.microsoft.com/office/drawing/2014/main" id="{EAF78CB3-52E4-46F0-8C2B-908AEED3EA54}"/>
                </a:ext>
              </a:extLst>
            </p:cNvPr>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039" name="Rectangle 12">
              <a:extLst>
                <a:ext uri="{FF2B5EF4-FFF2-40B4-BE49-F238E27FC236}">
                  <a16:creationId xmlns:a16="http://schemas.microsoft.com/office/drawing/2014/main" id="{8D1586FC-9FD4-477E-9D01-154E7CF9EB72}"/>
                </a:ext>
              </a:extLst>
            </p:cNvPr>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solidFill>
                  <a:schemeClr val="accent2"/>
                </a:solidFill>
              </a:endParaRPr>
            </a:p>
          </p:txBody>
        </p:sp>
        <p:sp>
          <p:nvSpPr>
            <p:cNvPr id="1040" name="Rectangle 13">
              <a:extLst>
                <a:ext uri="{FF2B5EF4-FFF2-40B4-BE49-F238E27FC236}">
                  <a16:creationId xmlns:a16="http://schemas.microsoft.com/office/drawing/2014/main" id="{F6917162-FB0E-4105-9117-CBC396E15054}"/>
                </a:ext>
              </a:extLst>
            </p:cNvPr>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solidFill>
                  <a:schemeClr val="accent2"/>
                </a:solidFill>
              </a:endParaRPr>
            </a:p>
          </p:txBody>
        </p:sp>
      </p:grpSp>
      <p:sp>
        <p:nvSpPr>
          <p:cNvPr id="1029" name="Rectangle 14">
            <a:extLst>
              <a:ext uri="{FF2B5EF4-FFF2-40B4-BE49-F238E27FC236}">
                <a16:creationId xmlns:a16="http://schemas.microsoft.com/office/drawing/2014/main" id="{740AAD43-A6B2-4084-AB6E-D6885E1CCD41}"/>
              </a:ext>
            </a:extLst>
          </p:cNvPr>
          <p:cNvSpPr>
            <a:spLocks noGrp="1" noChangeArrowheads="1"/>
          </p:cNvSpPr>
          <p:nvPr>
            <p:ph type="title"/>
          </p:nvPr>
        </p:nvSpPr>
        <p:spPr bwMode="auto">
          <a:xfrm>
            <a:off x="609600" y="457200"/>
            <a:ext cx="10972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15">
            <a:extLst>
              <a:ext uri="{FF2B5EF4-FFF2-40B4-BE49-F238E27FC236}">
                <a16:creationId xmlns:a16="http://schemas.microsoft.com/office/drawing/2014/main" id="{01C39815-93F2-4203-98AC-0699E9734FA2}"/>
              </a:ext>
            </a:extLst>
          </p:cNvPr>
          <p:cNvSpPr>
            <a:spLocks noGrp="1" noChangeArrowheads="1"/>
          </p:cNvSpPr>
          <p:nvPr>
            <p:ph type="body" idx="1"/>
          </p:nvPr>
        </p:nvSpPr>
        <p:spPr bwMode="auto">
          <a:xfrm>
            <a:off x="624417" y="1989138"/>
            <a:ext cx="10972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6272" name="Rectangle 16">
            <a:extLst>
              <a:ext uri="{FF2B5EF4-FFF2-40B4-BE49-F238E27FC236}">
                <a16:creationId xmlns:a16="http://schemas.microsoft.com/office/drawing/2014/main" id="{DF70B61D-811A-49D3-A488-680EB1797DA0}"/>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Tree>
    <p:extLst>
      <p:ext uri="{BB962C8B-B14F-4D97-AF65-F5344CB8AC3E}">
        <p14:creationId xmlns:p14="http://schemas.microsoft.com/office/powerpoint/2010/main" val="41094223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p:blinds dir="vert"/>
  </p:transition>
  <p:txStyles>
    <p:titleStyle>
      <a:lvl1pPr algn="l" rtl="0" eaLnBrk="0" fontAlgn="base" hangingPunct="0">
        <a:spcBef>
          <a:spcPct val="0"/>
        </a:spcBef>
        <a:spcAft>
          <a:spcPct val="0"/>
        </a:spcAft>
        <a:defRPr sz="3600" b="1">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Times New Roman" pitchFamily="18" charset="0"/>
          <a:ea typeface="宋体" charset="-122"/>
        </a:defRPr>
      </a:lvl2pPr>
      <a:lvl3pPr algn="l" rtl="0" eaLnBrk="0" fontAlgn="base" hangingPunct="0">
        <a:spcBef>
          <a:spcPct val="0"/>
        </a:spcBef>
        <a:spcAft>
          <a:spcPct val="0"/>
        </a:spcAft>
        <a:defRPr sz="3600" b="1">
          <a:solidFill>
            <a:schemeClr val="tx1"/>
          </a:solidFill>
          <a:latin typeface="Times New Roman" pitchFamily="18" charset="0"/>
          <a:ea typeface="宋体" charset="-122"/>
        </a:defRPr>
      </a:lvl3pPr>
      <a:lvl4pPr algn="l" rtl="0" eaLnBrk="0" fontAlgn="base" hangingPunct="0">
        <a:spcBef>
          <a:spcPct val="0"/>
        </a:spcBef>
        <a:spcAft>
          <a:spcPct val="0"/>
        </a:spcAft>
        <a:defRPr sz="3600" b="1">
          <a:solidFill>
            <a:schemeClr val="tx1"/>
          </a:solidFill>
          <a:latin typeface="Times New Roman" pitchFamily="18" charset="0"/>
          <a:ea typeface="宋体" charset="-122"/>
        </a:defRPr>
      </a:lvl4pPr>
      <a:lvl5pPr algn="l" rtl="0" eaLnBrk="0" fontAlgn="base" hangingPunct="0">
        <a:spcBef>
          <a:spcPct val="0"/>
        </a:spcBef>
        <a:spcAft>
          <a:spcPct val="0"/>
        </a:spcAft>
        <a:defRPr sz="3600" b="1">
          <a:solidFill>
            <a:schemeClr val="tx1"/>
          </a:solidFill>
          <a:latin typeface="Times New Roman" pitchFamily="18" charset="0"/>
          <a:ea typeface="宋体" charset="-122"/>
        </a:defRPr>
      </a:lvl5pPr>
      <a:lvl6pPr marL="457200" algn="l" rtl="0" fontAlgn="base">
        <a:spcBef>
          <a:spcPct val="0"/>
        </a:spcBef>
        <a:spcAft>
          <a:spcPct val="0"/>
        </a:spcAft>
        <a:defRPr sz="3600" b="1">
          <a:solidFill>
            <a:schemeClr val="tx1"/>
          </a:solidFill>
          <a:latin typeface="Times New Roman" pitchFamily="18" charset="0"/>
          <a:ea typeface="宋体" charset="-122"/>
        </a:defRPr>
      </a:lvl6pPr>
      <a:lvl7pPr marL="914400" algn="l" rtl="0" fontAlgn="base">
        <a:spcBef>
          <a:spcPct val="0"/>
        </a:spcBef>
        <a:spcAft>
          <a:spcPct val="0"/>
        </a:spcAft>
        <a:defRPr sz="3600" b="1">
          <a:solidFill>
            <a:schemeClr val="tx1"/>
          </a:solidFill>
          <a:latin typeface="Times New Roman" pitchFamily="18" charset="0"/>
          <a:ea typeface="宋体" charset="-122"/>
        </a:defRPr>
      </a:lvl7pPr>
      <a:lvl8pPr marL="1371600" algn="l" rtl="0" fontAlgn="base">
        <a:spcBef>
          <a:spcPct val="0"/>
        </a:spcBef>
        <a:spcAft>
          <a:spcPct val="0"/>
        </a:spcAft>
        <a:defRPr sz="3600" b="1">
          <a:solidFill>
            <a:schemeClr val="tx1"/>
          </a:solidFill>
          <a:latin typeface="Times New Roman" pitchFamily="18" charset="0"/>
          <a:ea typeface="宋体" charset="-122"/>
        </a:defRPr>
      </a:lvl8pPr>
      <a:lvl9pPr marL="1828800" algn="l" rtl="0" fontAlgn="base">
        <a:spcBef>
          <a:spcPct val="0"/>
        </a:spcBef>
        <a:spcAft>
          <a:spcPct val="0"/>
        </a:spcAft>
        <a:defRPr sz="3600" b="1">
          <a:solidFill>
            <a:schemeClr val="tx1"/>
          </a:solidFill>
          <a:latin typeface="Times New Roman" pitchFamily="18" charset="0"/>
          <a:ea typeface="宋体"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18A53AE-96A8-4831-982E-838145A9C6EC}"/>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D9BAB6-9372-4A19-9D8D-71A7ACAFAD9E}"/>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27D1ED-9B7A-46E7-B1BB-19E4C9A71241}"/>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chemeClr val="tx1"/>
                </a:solidFill>
                <a:effectLs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EE8C6F80-4338-4FA5-8303-76B5ACA8EC83}"/>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chemeClr val="tx1"/>
                </a:solidFill>
                <a:effectLs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129EC3AE-6D82-436E-91DC-DC290CDD0284}"/>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defRPr>
            </a:lvl1pPr>
          </a:lstStyle>
          <a:p>
            <a:fld id="{24091517-35F6-4E6C-8420-CDD3BC89A188}" type="slidenum">
              <a:rPr lang="zh-CN" altLang="en-US"/>
              <a:pPr/>
              <a:t>‹#›</a:t>
            </a:fld>
            <a:endParaRPr lang="en-US" altLang="zh-CN"/>
          </a:p>
        </p:txBody>
      </p:sp>
      <p:pic>
        <p:nvPicPr>
          <p:cNvPr id="1031" name="Picture 50" descr="图片1">
            <a:extLst>
              <a:ext uri="{FF2B5EF4-FFF2-40B4-BE49-F238E27FC236}">
                <a16:creationId xmlns:a16="http://schemas.microsoft.com/office/drawing/2014/main" id="{787FF386-EEBC-4A37-8559-33C30CE0D0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 y="1"/>
            <a:ext cx="3551767"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96769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7.wmf"/><Relationship Id="rId3" Type="http://schemas.openxmlformats.org/officeDocument/2006/relationships/notesSlide" Target="../notesSlides/notesSlide1.xml"/><Relationship Id="rId7" Type="http://schemas.openxmlformats.org/officeDocument/2006/relationships/image" Target="../media/image14.wmf"/><Relationship Id="rId12" Type="http://schemas.openxmlformats.org/officeDocument/2006/relationships/oleObject" Target="../embeddings/oleObject5.bin"/><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5.wmf"/><Relationship Id="rId1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wmf"/><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8.w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wmf"/><Relationship Id="rId2" Type="http://schemas.openxmlformats.org/officeDocument/2006/relationships/slideLayout" Target="../slideLayouts/slideLayout2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34.wmf"/><Relationship Id="rId4"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2.xml"/><Relationship Id="rId1" Type="http://schemas.openxmlformats.org/officeDocument/2006/relationships/vmlDrawing" Target="../drawings/vmlDrawing4.vml"/><Relationship Id="rId4" Type="http://schemas.openxmlformats.org/officeDocument/2006/relationships/image" Target="../media/image36.wmf"/></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2.xml"/><Relationship Id="rId1" Type="http://schemas.openxmlformats.org/officeDocument/2006/relationships/vmlDrawing" Target="../drawings/vmlDrawing5.vml"/><Relationship Id="rId4" Type="http://schemas.openxmlformats.org/officeDocument/2006/relationships/image" Target="../media/image39.wmf"/></Relationships>
</file>

<file path=ppt/slides/_rels/slide28.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2.xml"/><Relationship Id="rId1" Type="http://schemas.openxmlformats.org/officeDocument/2006/relationships/vmlDrawing" Target="../drawings/vmlDrawing6.vml"/><Relationship Id="rId6" Type="http://schemas.openxmlformats.org/officeDocument/2006/relationships/image" Target="../media/image41.png"/><Relationship Id="rId5" Type="http://schemas.openxmlformats.org/officeDocument/2006/relationships/oleObject" Target="../embeddings/oleObject13.bin"/><Relationship Id="rId10" Type="http://schemas.openxmlformats.org/officeDocument/2006/relationships/image" Target="../media/image43.png"/><Relationship Id="rId4" Type="http://schemas.openxmlformats.org/officeDocument/2006/relationships/image" Target="../media/image40.wmf"/><Relationship Id="rId9" Type="http://schemas.openxmlformats.org/officeDocument/2006/relationships/oleObject" Target="../embeddings/oleObject15.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2.xml"/><Relationship Id="rId1" Type="http://schemas.openxmlformats.org/officeDocument/2006/relationships/vmlDrawing" Target="../drawings/vmlDrawing7.vml"/><Relationship Id="rId6" Type="http://schemas.openxmlformats.org/officeDocument/2006/relationships/image" Target="../media/image46.png"/><Relationship Id="rId5" Type="http://schemas.openxmlformats.org/officeDocument/2006/relationships/oleObject" Target="../embeddings/oleObject17.bin"/><Relationship Id="rId4" Type="http://schemas.openxmlformats.org/officeDocument/2006/relationships/image" Target="../media/image45.wmf"/></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2.xml"/><Relationship Id="rId1" Type="http://schemas.openxmlformats.org/officeDocument/2006/relationships/vmlDrawing" Target="../drawings/vmlDrawing8.vml"/><Relationship Id="rId5" Type="http://schemas.openxmlformats.org/officeDocument/2006/relationships/image" Target="../media/image50.png"/><Relationship Id="rId4" Type="http://schemas.openxmlformats.org/officeDocument/2006/relationships/image" Target="../media/image49.wmf"/></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2.xml"/><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2.xml"/><Relationship Id="rId1" Type="http://schemas.openxmlformats.org/officeDocument/2006/relationships/vmlDrawing" Target="../drawings/vmlDrawing9.vml"/><Relationship Id="rId5" Type="http://schemas.openxmlformats.org/officeDocument/2006/relationships/image" Target="../media/image62.png"/><Relationship Id="rId4" Type="http://schemas.openxmlformats.org/officeDocument/2006/relationships/image" Target="../media/image61.wmf"/></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2.xml"/><Relationship Id="rId1" Type="http://schemas.openxmlformats.org/officeDocument/2006/relationships/vmlDrawing" Target="../drawings/vmlDrawing10.vml"/><Relationship Id="rId5" Type="http://schemas.openxmlformats.org/officeDocument/2006/relationships/image" Target="../media/image65.png"/><Relationship Id="rId4" Type="http://schemas.openxmlformats.org/officeDocument/2006/relationships/image" Target="../media/image64.wmf"/></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oleObject" Target="../embeddings/oleObject27.bin"/><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oleObject" Target="../embeddings/oleObject26.bin"/><Relationship Id="rId2" Type="http://schemas.openxmlformats.org/officeDocument/2006/relationships/slideLayout" Target="../slideLayouts/slideLayout22.xml"/><Relationship Id="rId1" Type="http://schemas.openxmlformats.org/officeDocument/2006/relationships/vmlDrawing" Target="../drawings/vmlDrawing11.vml"/><Relationship Id="rId6" Type="http://schemas.openxmlformats.org/officeDocument/2006/relationships/image" Target="../media/image70.emf"/><Relationship Id="rId11" Type="http://schemas.openxmlformats.org/officeDocument/2006/relationships/image" Target="../media/image72.emf"/><Relationship Id="rId5" Type="http://schemas.openxmlformats.org/officeDocument/2006/relationships/oleObject" Target="../embeddings/oleObject22.bin"/><Relationship Id="rId10" Type="http://schemas.openxmlformats.org/officeDocument/2006/relationships/oleObject" Target="../embeddings/oleObject25.bin"/><Relationship Id="rId4" Type="http://schemas.openxmlformats.org/officeDocument/2006/relationships/image" Target="../media/image69.wmf"/><Relationship Id="rId9" Type="http://schemas.openxmlformats.org/officeDocument/2006/relationships/oleObject" Target="../embeddings/oleObject24.bin"/></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5.png"/><Relationship Id="rId1" Type="http://schemas.openxmlformats.org/officeDocument/2006/relationships/slideLayout" Target="../slideLayouts/slideLayout22.xml"/><Relationship Id="rId5" Type="http://schemas.openxmlformats.org/officeDocument/2006/relationships/image" Target="../media/image77.jpeg"/><Relationship Id="rId4" Type="http://schemas.openxmlformats.org/officeDocument/2006/relationships/image" Target="../media/image76.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vmlDrawing" Target="../drawings/vmlDrawing12.vml"/><Relationship Id="rId6" Type="http://schemas.openxmlformats.org/officeDocument/2006/relationships/image" Target="../media/image79.png"/><Relationship Id="rId5" Type="http://schemas.openxmlformats.org/officeDocument/2006/relationships/image" Target="../media/image78.emf"/><Relationship Id="rId4" Type="http://schemas.openxmlformats.org/officeDocument/2006/relationships/oleObject" Target="../embeddings/oleObject28.bin"/></Relationships>
</file>

<file path=ppt/slides/_rels/slide5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6.xml"/><Relationship Id="rId7" Type="http://schemas.openxmlformats.org/officeDocument/2006/relationships/image" Target="../media/image82.emf"/><Relationship Id="rId2" Type="http://schemas.openxmlformats.org/officeDocument/2006/relationships/slideLayout" Target="../slideLayouts/slideLayout22.xml"/><Relationship Id="rId1" Type="http://schemas.openxmlformats.org/officeDocument/2006/relationships/vmlDrawing" Target="../drawings/vmlDrawing13.vml"/><Relationship Id="rId6" Type="http://schemas.openxmlformats.org/officeDocument/2006/relationships/oleObject" Target="../embeddings/oleObject30.bin"/><Relationship Id="rId5" Type="http://schemas.openxmlformats.org/officeDocument/2006/relationships/image" Target="../media/image81.emf"/><Relationship Id="rId4" Type="http://schemas.openxmlformats.org/officeDocument/2006/relationships/oleObject" Target="../embeddings/oleObject29.bin"/></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4.wmf"/><Relationship Id="rId2" Type="http://schemas.openxmlformats.org/officeDocument/2006/relationships/slideLayout" Target="../slideLayouts/slideLayout22.xml"/><Relationship Id="rId1" Type="http://schemas.openxmlformats.org/officeDocument/2006/relationships/vmlDrawing" Target="../drawings/vmlDrawing14.vml"/><Relationship Id="rId6" Type="http://schemas.openxmlformats.org/officeDocument/2006/relationships/oleObject" Target="../embeddings/oleObject32.bin"/><Relationship Id="rId5" Type="http://schemas.openxmlformats.org/officeDocument/2006/relationships/image" Target="../media/image83.emf"/><Relationship Id="rId4" Type="http://schemas.openxmlformats.org/officeDocument/2006/relationships/oleObject" Target="../embeddings/oleObject31.bin"/></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8.emf"/><Relationship Id="rId2" Type="http://schemas.openxmlformats.org/officeDocument/2006/relationships/slideLayout" Target="../slideLayouts/slideLayout17.xml"/><Relationship Id="rId1" Type="http://schemas.openxmlformats.org/officeDocument/2006/relationships/vmlDrawing" Target="../drawings/vmlDrawing15.vml"/><Relationship Id="rId6" Type="http://schemas.openxmlformats.org/officeDocument/2006/relationships/oleObject" Target="../embeddings/oleObject33.bin"/><Relationship Id="rId5" Type="http://schemas.openxmlformats.org/officeDocument/2006/relationships/image" Target="../media/image90.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22.xml"/><Relationship Id="rId4" Type="http://schemas.openxmlformats.org/officeDocument/2006/relationships/image" Target="../media/image95.jpeg"/></Relationships>
</file>

<file path=ppt/slides/_rels/slide6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6.jpe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22.xml"/><Relationship Id="rId1" Type="http://schemas.openxmlformats.org/officeDocument/2006/relationships/vmlDrawing" Target="../drawings/vmlDrawing16.vml"/><Relationship Id="rId6" Type="http://schemas.openxmlformats.org/officeDocument/2006/relationships/image" Target="../media/image100.wmf"/><Relationship Id="rId5" Type="http://schemas.openxmlformats.org/officeDocument/2006/relationships/oleObject" Target="../embeddings/oleObject35.bin"/><Relationship Id="rId4" Type="http://schemas.openxmlformats.org/officeDocument/2006/relationships/image" Target="../media/image99.wmf"/></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2.xml"/><Relationship Id="rId1" Type="http://schemas.openxmlformats.org/officeDocument/2006/relationships/vmlDrawing" Target="../drawings/vmlDrawing17.vml"/><Relationship Id="rId4" Type="http://schemas.openxmlformats.org/officeDocument/2006/relationships/image" Target="../media/image104.wmf"/></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9EF05-B554-4D33-A83F-78CE6082F60A}"/>
              </a:ext>
            </a:extLst>
          </p:cNvPr>
          <p:cNvSpPr>
            <a:spLocks noGrp="1"/>
          </p:cNvSpPr>
          <p:nvPr>
            <p:ph type="title"/>
          </p:nvPr>
        </p:nvSpPr>
        <p:spPr/>
        <p:txBody>
          <a:bodyPr/>
          <a:lstStyle/>
          <a:p>
            <a:pPr>
              <a:defRPr/>
            </a:pPr>
            <a:r>
              <a:rPr lang="en-US" altLang="zh-CN" b="0" dirty="0" err="1"/>
              <a:t>Chapter3</a:t>
            </a:r>
            <a:r>
              <a:rPr lang="en-US" altLang="zh-CN" b="0" dirty="0"/>
              <a:t> </a:t>
            </a:r>
            <a:r>
              <a:rPr lang="en-US" altLang="zh-CN" dirty="0">
                <a:solidFill>
                  <a:srgbClr val="FF3300"/>
                </a:solidFill>
                <a:effectLst>
                  <a:outerShdw blurRad="38100" dist="38100" dir="2700000" algn="tl">
                    <a:srgbClr val="C0C0C0"/>
                  </a:outerShdw>
                </a:effectLst>
              </a:rPr>
              <a:t>Filtering &amp; Enhancing Images</a:t>
            </a:r>
            <a:endParaRPr lang="zh-CN" altLang="en-US" dirty="0"/>
          </a:p>
        </p:txBody>
      </p:sp>
      <p:sp>
        <p:nvSpPr>
          <p:cNvPr id="7171" name="内容占位符 2">
            <a:extLst>
              <a:ext uri="{FF2B5EF4-FFF2-40B4-BE49-F238E27FC236}">
                <a16:creationId xmlns:a16="http://schemas.microsoft.com/office/drawing/2014/main" id="{C19699ED-22AC-483B-AA36-139B61BCC6E6}"/>
              </a:ext>
            </a:extLst>
          </p:cNvPr>
          <p:cNvSpPr>
            <a:spLocks noGrp="1"/>
          </p:cNvSpPr>
          <p:nvPr>
            <p:ph idx="1"/>
          </p:nvPr>
        </p:nvSpPr>
        <p:spPr/>
        <p:txBody>
          <a:bodyPr/>
          <a:lstStyle/>
          <a:p>
            <a:r>
              <a:rPr lang="zh-CN" altLang="en-US"/>
              <a:t>图像增强基本概念</a:t>
            </a:r>
            <a:endParaRPr lang="en-US" altLang="zh-CN"/>
          </a:p>
          <a:p>
            <a:r>
              <a:rPr lang="zh-CN" altLang="en-US"/>
              <a:t>图像增强的基本方法：点方法，模板法，直方图变换</a:t>
            </a:r>
            <a:endParaRPr lang="en-US" altLang="zh-CN"/>
          </a:p>
          <a:p>
            <a:pPr lvl="1"/>
            <a:r>
              <a:rPr lang="zh-CN" altLang="en-US"/>
              <a:t>点方法特点及典型方法</a:t>
            </a:r>
            <a:endParaRPr lang="en-US" altLang="zh-CN"/>
          </a:p>
          <a:p>
            <a:pPr lvl="1"/>
            <a:r>
              <a:rPr lang="zh-CN" altLang="en-US"/>
              <a:t>模板法特点及典型方法：平滑和锐化</a:t>
            </a:r>
            <a:endParaRPr lang="en-US" altLang="zh-CN"/>
          </a:p>
          <a:p>
            <a:pPr lvl="1"/>
            <a:r>
              <a:rPr lang="zh-CN" altLang="en-US"/>
              <a:t>直方图的概念及特点，直方图均衡化原理，缺点及其改进</a:t>
            </a:r>
            <a:endParaRPr lang="en-US" altLang="zh-CN"/>
          </a:p>
          <a:p>
            <a:r>
              <a:rPr lang="zh-CN" altLang="en-US"/>
              <a:t>图像增强的应用</a:t>
            </a:r>
            <a:endParaRPr lang="en-US" altLang="zh-CN"/>
          </a:p>
          <a:p>
            <a:endParaRPr lang="zh-CN" altLang="en-US"/>
          </a:p>
        </p:txBody>
      </p:sp>
    </p:spTree>
  </p:cSld>
  <p:clrMapOvr>
    <a:masterClrMapping/>
  </p:clrMapOvr>
  <p:transition>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442F84DB-7AF5-4F4E-8639-53B55777AE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25EE7D91-6A25-4D90-B56F-36C80B8E1EAD}" type="slidenum">
              <a:rPr lang="zh-CN" altLang="en-US" sz="1400">
                <a:solidFill>
                  <a:srgbClr val="000000"/>
                </a:solidFill>
                <a:ea typeface="宋体" panose="02010600030101010101" pitchFamily="2" charset="-122"/>
              </a:rPr>
              <a:pPr eaLnBrk="0" fontAlgn="base" hangingPunct="0">
                <a:spcBef>
                  <a:spcPct val="0"/>
                </a:spcBef>
                <a:spcAft>
                  <a:spcPct val="0"/>
                </a:spcAft>
                <a:buNone/>
              </a:pPr>
              <a:t>10</a:t>
            </a:fld>
            <a:endParaRPr lang="en-US" altLang="zh-CN" sz="1400">
              <a:solidFill>
                <a:srgbClr val="000000"/>
              </a:solidFill>
              <a:ea typeface="宋体" panose="02010600030101010101" pitchFamily="2" charset="-122"/>
            </a:endParaRPr>
          </a:p>
        </p:txBody>
      </p:sp>
      <p:sp>
        <p:nvSpPr>
          <p:cNvPr id="274560" name="Rectangle 128">
            <a:extLst>
              <a:ext uri="{FF2B5EF4-FFF2-40B4-BE49-F238E27FC236}">
                <a16:creationId xmlns:a16="http://schemas.microsoft.com/office/drawing/2014/main" id="{58E5CAA9-05F2-4FCD-A2FA-80BA298769A2}"/>
              </a:ext>
            </a:extLst>
          </p:cNvPr>
          <p:cNvSpPr>
            <a:spLocks noChangeArrowheads="1"/>
          </p:cNvSpPr>
          <p:nvPr/>
        </p:nvSpPr>
        <p:spPr bwMode="auto">
          <a:xfrm>
            <a:off x="1524000" y="303312"/>
            <a:ext cx="6629400" cy="307777"/>
          </a:xfrm>
          <a:prstGeom prst="rect">
            <a:avLst/>
          </a:prstGeom>
          <a:solidFill>
            <a:srgbClr val="FFCCCC"/>
          </a:solidFill>
          <a:ln w="9525">
            <a:noFill/>
            <a:prstDash val="lgDash"/>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74434" name="Text Box 2">
            <a:extLst>
              <a:ext uri="{FF2B5EF4-FFF2-40B4-BE49-F238E27FC236}">
                <a16:creationId xmlns:a16="http://schemas.microsoft.com/office/drawing/2014/main" id="{0B351514-F53D-45E3-BBDC-7613C54458B8}"/>
              </a:ext>
            </a:extLst>
          </p:cNvPr>
          <p:cNvSpPr txBox="1">
            <a:spLocks noChangeArrowheads="1"/>
          </p:cNvSpPr>
          <p:nvPr/>
        </p:nvSpPr>
        <p:spPr bwMode="auto">
          <a:xfrm>
            <a:off x="1828800" y="287339"/>
            <a:ext cx="7004050" cy="492125"/>
          </a:xfrm>
          <a:prstGeom prst="rect">
            <a:avLst/>
          </a:prstGeom>
          <a:noFill/>
          <a:ln w="9525">
            <a:noFill/>
            <a:prstDash val="lgDash"/>
            <a:miter lim="800000"/>
            <a:headEnd/>
            <a:tailEnd/>
          </a:ln>
          <a:effectLst/>
        </p:spPr>
        <p:txBody>
          <a:bodyPr lIns="0" tIns="0" rIns="0" bIns="0">
            <a:spAutoFit/>
          </a:bodyPr>
          <a:lstStyle/>
          <a:p>
            <a:pPr eaLnBrk="0" fontAlgn="base" hangingPunct="0">
              <a:spcBef>
                <a:spcPct val="50000"/>
              </a:spcBef>
              <a:spcAft>
                <a:spcPct val="0"/>
              </a:spcAft>
              <a:defRPr/>
            </a:pPr>
            <a:r>
              <a:rPr lang="en-US" altLang="zh-CN" sz="3200" dirty="0">
                <a:solidFill>
                  <a:srgbClr val="FF0000"/>
                </a:solidFill>
                <a:effectLst>
                  <a:outerShdw blurRad="38100" dist="38100" dir="2700000" algn="tl">
                    <a:srgbClr val="C0C0C0"/>
                  </a:outerShdw>
                </a:effectLst>
                <a:latin typeface="Arial Black" pitchFamily="34" charset="0"/>
                <a:ea typeface="宋体" panose="02010600030101010101" pitchFamily="2" charset="-122"/>
                <a:cs typeface="Times New Roman" pitchFamily="18" charset="0"/>
              </a:rPr>
              <a:t>Histogram Characteristic </a:t>
            </a:r>
          </a:p>
        </p:txBody>
      </p:sp>
      <p:sp>
        <p:nvSpPr>
          <p:cNvPr id="274474" name="Text Box 42">
            <a:extLst>
              <a:ext uri="{FF2B5EF4-FFF2-40B4-BE49-F238E27FC236}">
                <a16:creationId xmlns:a16="http://schemas.microsoft.com/office/drawing/2014/main" id="{11266FD4-BB7E-49C3-B0F0-4534DE5ED83A}"/>
              </a:ext>
            </a:extLst>
          </p:cNvPr>
          <p:cNvSpPr txBox="1">
            <a:spLocks noChangeArrowheads="1"/>
          </p:cNvSpPr>
          <p:nvPr/>
        </p:nvSpPr>
        <p:spPr bwMode="auto">
          <a:xfrm>
            <a:off x="1752600" y="1219201"/>
            <a:ext cx="441960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lnSpc>
                <a:spcPct val="80000"/>
              </a:lnSpc>
              <a:spcBef>
                <a:spcPct val="50000"/>
              </a:spcBef>
              <a:spcAft>
                <a:spcPct val="0"/>
              </a:spcAft>
              <a:buBlip>
                <a:blip r:embed="rId2"/>
              </a:buBlip>
            </a:pPr>
            <a:r>
              <a:rPr lang="en-US" altLang="zh-CN" sz="2400">
                <a:solidFill>
                  <a:srgbClr val="000000"/>
                </a:solidFill>
                <a:ea typeface="宋体" panose="02010600030101010101" pitchFamily="2" charset="-122"/>
                <a:cs typeface="Times New Roman" panose="02020603050405020304" pitchFamily="18" charset="0"/>
              </a:rPr>
              <a:t>The histograms of </a:t>
            </a:r>
            <a:r>
              <a:rPr lang="en-US" altLang="zh-CN" sz="2400">
                <a:solidFill>
                  <a:srgbClr val="0066FF"/>
                </a:solidFill>
                <a:ea typeface="宋体" panose="02010600030101010101" pitchFamily="2" charset="-122"/>
                <a:cs typeface="Times New Roman" panose="02020603050405020304" pitchFamily="18" charset="0"/>
              </a:rPr>
              <a:t>four</a:t>
            </a:r>
            <a:r>
              <a:rPr lang="en-US" altLang="zh-CN" sz="2400">
                <a:solidFill>
                  <a:srgbClr val="000000"/>
                </a:solidFill>
                <a:ea typeface="宋体" panose="02010600030101010101" pitchFamily="2" charset="-122"/>
                <a:cs typeface="Times New Roman" panose="02020603050405020304" pitchFamily="18" charset="0"/>
              </a:rPr>
              <a:t> </a:t>
            </a:r>
            <a:r>
              <a:rPr lang="en-US" altLang="zh-CN" sz="2400">
                <a:solidFill>
                  <a:srgbClr val="0066FF"/>
                </a:solidFill>
                <a:ea typeface="宋体" panose="02010600030101010101" pitchFamily="2" charset="-122"/>
                <a:cs typeface="Times New Roman" panose="02020603050405020304" pitchFamily="18" charset="0"/>
              </a:rPr>
              <a:t>basic types</a:t>
            </a:r>
            <a:r>
              <a:rPr lang="en-US" altLang="zh-CN" sz="2400">
                <a:solidFill>
                  <a:srgbClr val="000000"/>
                </a:solidFill>
                <a:ea typeface="宋体" panose="02010600030101010101" pitchFamily="2" charset="-122"/>
                <a:cs typeface="Times New Roman" panose="02020603050405020304" pitchFamily="18" charset="0"/>
              </a:rPr>
              <a:t> of images : </a:t>
            </a:r>
            <a:endParaRPr lang="en-US" altLang="zh-CN" sz="2400">
              <a:solidFill>
                <a:srgbClr val="0066FF"/>
              </a:solidFill>
              <a:ea typeface="宋体" panose="02010600030101010101" pitchFamily="2" charset="-122"/>
              <a:cs typeface="Times New Roman" panose="02020603050405020304" pitchFamily="18" charset="0"/>
            </a:endParaRPr>
          </a:p>
        </p:txBody>
      </p:sp>
      <p:grpSp>
        <p:nvGrpSpPr>
          <p:cNvPr id="23558" name="Group 117">
            <a:extLst>
              <a:ext uri="{FF2B5EF4-FFF2-40B4-BE49-F238E27FC236}">
                <a16:creationId xmlns:a16="http://schemas.microsoft.com/office/drawing/2014/main" id="{9887B27E-D6D0-47D7-9DEA-566683033897}"/>
              </a:ext>
            </a:extLst>
          </p:cNvPr>
          <p:cNvGrpSpPr>
            <a:grpSpLocks/>
          </p:cNvGrpSpPr>
          <p:nvPr/>
        </p:nvGrpSpPr>
        <p:grpSpPr bwMode="auto">
          <a:xfrm>
            <a:off x="6858000" y="1676400"/>
            <a:ext cx="990600" cy="1828800"/>
            <a:chOff x="3648" y="576"/>
            <a:chExt cx="624" cy="1440"/>
          </a:xfrm>
        </p:grpSpPr>
        <p:sp>
          <p:nvSpPr>
            <p:cNvPr id="274509" name="Line 77">
              <a:extLst>
                <a:ext uri="{FF2B5EF4-FFF2-40B4-BE49-F238E27FC236}">
                  <a16:creationId xmlns:a16="http://schemas.microsoft.com/office/drawing/2014/main" id="{48323191-D577-433D-97B6-F8FA36D47E75}"/>
                </a:ext>
              </a:extLst>
            </p:cNvPr>
            <p:cNvSpPr>
              <a:spLocks noChangeShapeType="1"/>
            </p:cNvSpPr>
            <p:nvPr/>
          </p:nvSpPr>
          <p:spPr bwMode="auto">
            <a:xfrm flipV="1">
              <a:off x="3648" y="1536"/>
              <a:ext cx="0" cy="48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10" name="Line 78">
              <a:extLst>
                <a:ext uri="{FF2B5EF4-FFF2-40B4-BE49-F238E27FC236}">
                  <a16:creationId xmlns:a16="http://schemas.microsoft.com/office/drawing/2014/main" id="{5F55659D-3C22-41A6-9CF4-DABCF16C5A32}"/>
                </a:ext>
              </a:extLst>
            </p:cNvPr>
            <p:cNvSpPr>
              <a:spLocks noChangeShapeType="1"/>
            </p:cNvSpPr>
            <p:nvPr/>
          </p:nvSpPr>
          <p:spPr bwMode="auto">
            <a:xfrm flipV="1">
              <a:off x="3696" y="864"/>
              <a:ext cx="0" cy="1155"/>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11" name="Line 79">
              <a:extLst>
                <a:ext uri="{FF2B5EF4-FFF2-40B4-BE49-F238E27FC236}">
                  <a16:creationId xmlns:a16="http://schemas.microsoft.com/office/drawing/2014/main" id="{152912C8-5DFE-435F-8174-9D452C45AF06}"/>
                </a:ext>
              </a:extLst>
            </p:cNvPr>
            <p:cNvSpPr>
              <a:spLocks noChangeShapeType="1"/>
            </p:cNvSpPr>
            <p:nvPr/>
          </p:nvSpPr>
          <p:spPr bwMode="auto">
            <a:xfrm flipV="1">
              <a:off x="3744" y="769"/>
              <a:ext cx="0" cy="125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12" name="Line 80">
              <a:extLst>
                <a:ext uri="{FF2B5EF4-FFF2-40B4-BE49-F238E27FC236}">
                  <a16:creationId xmlns:a16="http://schemas.microsoft.com/office/drawing/2014/main" id="{5380AE4F-083E-4204-8133-C14A6AF3C9F6}"/>
                </a:ext>
              </a:extLst>
            </p:cNvPr>
            <p:cNvSpPr>
              <a:spLocks noChangeShapeType="1"/>
            </p:cNvSpPr>
            <p:nvPr/>
          </p:nvSpPr>
          <p:spPr bwMode="auto">
            <a:xfrm flipV="1">
              <a:off x="3792" y="576"/>
              <a:ext cx="0" cy="144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13" name="Line 81">
              <a:extLst>
                <a:ext uri="{FF2B5EF4-FFF2-40B4-BE49-F238E27FC236}">
                  <a16:creationId xmlns:a16="http://schemas.microsoft.com/office/drawing/2014/main" id="{C1BC1210-3BF0-4372-A27B-41A58AE6C2FD}"/>
                </a:ext>
              </a:extLst>
            </p:cNvPr>
            <p:cNvSpPr>
              <a:spLocks noChangeShapeType="1"/>
            </p:cNvSpPr>
            <p:nvPr/>
          </p:nvSpPr>
          <p:spPr bwMode="auto">
            <a:xfrm flipV="1">
              <a:off x="3840" y="1104"/>
              <a:ext cx="0" cy="915"/>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14" name="Line 82">
              <a:extLst>
                <a:ext uri="{FF2B5EF4-FFF2-40B4-BE49-F238E27FC236}">
                  <a16:creationId xmlns:a16="http://schemas.microsoft.com/office/drawing/2014/main" id="{DFD53EAE-E5CB-4A6D-A5F6-9A0410252ADE}"/>
                </a:ext>
              </a:extLst>
            </p:cNvPr>
            <p:cNvSpPr>
              <a:spLocks noChangeShapeType="1"/>
            </p:cNvSpPr>
            <p:nvPr/>
          </p:nvSpPr>
          <p:spPr bwMode="auto">
            <a:xfrm flipV="1">
              <a:off x="3888" y="1584"/>
              <a:ext cx="0" cy="435"/>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15" name="Line 83">
              <a:extLst>
                <a:ext uri="{FF2B5EF4-FFF2-40B4-BE49-F238E27FC236}">
                  <a16:creationId xmlns:a16="http://schemas.microsoft.com/office/drawing/2014/main" id="{FABC5DB1-4343-4AA3-BAE1-4DEDC8FEEC1E}"/>
                </a:ext>
              </a:extLst>
            </p:cNvPr>
            <p:cNvSpPr>
              <a:spLocks noChangeShapeType="1"/>
            </p:cNvSpPr>
            <p:nvPr/>
          </p:nvSpPr>
          <p:spPr bwMode="auto">
            <a:xfrm flipV="1">
              <a:off x="3936" y="1344"/>
              <a:ext cx="0" cy="675"/>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16" name="Line 84">
              <a:extLst>
                <a:ext uri="{FF2B5EF4-FFF2-40B4-BE49-F238E27FC236}">
                  <a16:creationId xmlns:a16="http://schemas.microsoft.com/office/drawing/2014/main" id="{C1F61D70-A933-439F-A08B-A32A6A99B173}"/>
                </a:ext>
              </a:extLst>
            </p:cNvPr>
            <p:cNvSpPr>
              <a:spLocks noChangeShapeType="1"/>
            </p:cNvSpPr>
            <p:nvPr/>
          </p:nvSpPr>
          <p:spPr bwMode="auto">
            <a:xfrm flipV="1">
              <a:off x="3984" y="1392"/>
              <a:ext cx="0" cy="624"/>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17" name="Line 85">
              <a:extLst>
                <a:ext uri="{FF2B5EF4-FFF2-40B4-BE49-F238E27FC236}">
                  <a16:creationId xmlns:a16="http://schemas.microsoft.com/office/drawing/2014/main" id="{05E6525D-9D27-44AD-94DF-CD8B5E9F70C6}"/>
                </a:ext>
              </a:extLst>
            </p:cNvPr>
            <p:cNvSpPr>
              <a:spLocks noChangeShapeType="1"/>
            </p:cNvSpPr>
            <p:nvPr/>
          </p:nvSpPr>
          <p:spPr bwMode="auto">
            <a:xfrm flipV="1">
              <a:off x="4032" y="1584"/>
              <a:ext cx="0" cy="435"/>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18" name="Line 86">
              <a:extLst>
                <a:ext uri="{FF2B5EF4-FFF2-40B4-BE49-F238E27FC236}">
                  <a16:creationId xmlns:a16="http://schemas.microsoft.com/office/drawing/2014/main" id="{0F74019A-BE3E-4355-87F5-56261449F768}"/>
                </a:ext>
              </a:extLst>
            </p:cNvPr>
            <p:cNvSpPr>
              <a:spLocks noChangeShapeType="1"/>
            </p:cNvSpPr>
            <p:nvPr/>
          </p:nvSpPr>
          <p:spPr bwMode="auto">
            <a:xfrm flipV="1">
              <a:off x="4080" y="1776"/>
              <a:ext cx="0" cy="24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19" name="Line 87">
              <a:extLst>
                <a:ext uri="{FF2B5EF4-FFF2-40B4-BE49-F238E27FC236}">
                  <a16:creationId xmlns:a16="http://schemas.microsoft.com/office/drawing/2014/main" id="{641A8D6D-D4A6-4AA5-AFEA-810FD35E8FC7}"/>
                </a:ext>
              </a:extLst>
            </p:cNvPr>
            <p:cNvSpPr>
              <a:spLocks noChangeShapeType="1"/>
            </p:cNvSpPr>
            <p:nvPr/>
          </p:nvSpPr>
          <p:spPr bwMode="auto">
            <a:xfrm flipV="1">
              <a:off x="4128" y="1632"/>
              <a:ext cx="0" cy="384"/>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20" name="Line 88">
              <a:extLst>
                <a:ext uri="{FF2B5EF4-FFF2-40B4-BE49-F238E27FC236}">
                  <a16:creationId xmlns:a16="http://schemas.microsoft.com/office/drawing/2014/main" id="{EB2ADD4C-09C4-4036-9A79-D7862CFE4307}"/>
                </a:ext>
              </a:extLst>
            </p:cNvPr>
            <p:cNvSpPr>
              <a:spLocks noChangeShapeType="1"/>
            </p:cNvSpPr>
            <p:nvPr/>
          </p:nvSpPr>
          <p:spPr bwMode="auto">
            <a:xfrm flipV="1">
              <a:off x="4176" y="1824"/>
              <a:ext cx="0" cy="195"/>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21" name="Line 89">
              <a:extLst>
                <a:ext uri="{FF2B5EF4-FFF2-40B4-BE49-F238E27FC236}">
                  <a16:creationId xmlns:a16="http://schemas.microsoft.com/office/drawing/2014/main" id="{9C1AEBA4-96BB-4465-AECA-6A24B06C080B}"/>
                </a:ext>
              </a:extLst>
            </p:cNvPr>
            <p:cNvSpPr>
              <a:spLocks noChangeShapeType="1"/>
            </p:cNvSpPr>
            <p:nvPr/>
          </p:nvSpPr>
          <p:spPr bwMode="auto">
            <a:xfrm flipV="1">
              <a:off x="4224" y="1872"/>
              <a:ext cx="0" cy="144"/>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522" name="Line 90">
              <a:extLst>
                <a:ext uri="{FF2B5EF4-FFF2-40B4-BE49-F238E27FC236}">
                  <a16:creationId xmlns:a16="http://schemas.microsoft.com/office/drawing/2014/main" id="{CCE8EB6A-2E04-422A-AD20-804993B039B6}"/>
                </a:ext>
              </a:extLst>
            </p:cNvPr>
            <p:cNvSpPr>
              <a:spLocks noChangeShapeType="1"/>
            </p:cNvSpPr>
            <p:nvPr/>
          </p:nvSpPr>
          <p:spPr bwMode="auto">
            <a:xfrm flipV="1">
              <a:off x="4272" y="1872"/>
              <a:ext cx="0" cy="144"/>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3559" name="Group 126">
            <a:extLst>
              <a:ext uri="{FF2B5EF4-FFF2-40B4-BE49-F238E27FC236}">
                <a16:creationId xmlns:a16="http://schemas.microsoft.com/office/drawing/2014/main" id="{5DDBD12D-98C4-4C43-B2D3-3CD76539CADA}"/>
              </a:ext>
            </a:extLst>
          </p:cNvPr>
          <p:cNvGrpSpPr>
            <a:grpSpLocks/>
          </p:cNvGrpSpPr>
          <p:nvPr/>
        </p:nvGrpSpPr>
        <p:grpSpPr bwMode="auto">
          <a:xfrm>
            <a:off x="6731000" y="1206500"/>
            <a:ext cx="3200400" cy="2286000"/>
            <a:chOff x="3304" y="968"/>
            <a:chExt cx="2016" cy="1440"/>
          </a:xfrm>
        </p:grpSpPr>
        <p:sp>
          <p:nvSpPr>
            <p:cNvPr id="274477" name="Line 45">
              <a:extLst>
                <a:ext uri="{FF2B5EF4-FFF2-40B4-BE49-F238E27FC236}">
                  <a16:creationId xmlns:a16="http://schemas.microsoft.com/office/drawing/2014/main" id="{49FD6F57-3ED9-4744-B3FD-51ECAC273024}"/>
                </a:ext>
              </a:extLst>
            </p:cNvPr>
            <p:cNvSpPr>
              <a:spLocks noChangeShapeType="1"/>
            </p:cNvSpPr>
            <p:nvPr/>
          </p:nvSpPr>
          <p:spPr bwMode="auto">
            <a:xfrm>
              <a:off x="3304" y="2408"/>
              <a:ext cx="1920" cy="0"/>
            </a:xfrm>
            <a:prstGeom prst="line">
              <a:avLst/>
            </a:prstGeom>
            <a:noFill/>
            <a:ln w="9525">
              <a:solidFill>
                <a:schemeClr val="tx1"/>
              </a:solidFill>
              <a:round/>
              <a:headEnd/>
              <a:tailEnd type="triangle" w="lg" len="lg"/>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4495" name="Line 63">
              <a:extLst>
                <a:ext uri="{FF2B5EF4-FFF2-40B4-BE49-F238E27FC236}">
                  <a16:creationId xmlns:a16="http://schemas.microsoft.com/office/drawing/2014/main" id="{848D38CC-F1F0-4253-B03D-165AE723F80B}"/>
                </a:ext>
              </a:extLst>
            </p:cNvPr>
            <p:cNvSpPr>
              <a:spLocks noChangeShapeType="1"/>
            </p:cNvSpPr>
            <p:nvPr/>
          </p:nvSpPr>
          <p:spPr bwMode="auto">
            <a:xfrm>
              <a:off x="3304" y="1160"/>
              <a:ext cx="0" cy="1248"/>
            </a:xfrm>
            <a:prstGeom prst="line">
              <a:avLst/>
            </a:prstGeom>
            <a:noFill/>
            <a:ln w="9525">
              <a:solidFill>
                <a:schemeClr val="tx1"/>
              </a:solidFill>
              <a:round/>
              <a:headEnd type="triangle" w="lg" len="lg"/>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3565" name="Text Box 74">
              <a:extLst>
                <a:ext uri="{FF2B5EF4-FFF2-40B4-BE49-F238E27FC236}">
                  <a16:creationId xmlns:a16="http://schemas.microsoft.com/office/drawing/2014/main" id="{3B0216A0-8D03-48F3-886D-DDB109943C42}"/>
                </a:ext>
              </a:extLst>
            </p:cNvPr>
            <p:cNvSpPr txBox="1">
              <a:spLocks noChangeArrowheads="1"/>
            </p:cNvSpPr>
            <p:nvPr/>
          </p:nvSpPr>
          <p:spPr bwMode="auto">
            <a:xfrm>
              <a:off x="4456" y="2168"/>
              <a:ext cx="8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Gray level z</a:t>
              </a:r>
              <a:endParaRPr lang="en-US" altLang="zh-CN" sz="2000" b="1">
                <a:solidFill>
                  <a:srgbClr val="0066FF"/>
                </a:solidFill>
                <a:ea typeface="宋体" panose="02010600030101010101" pitchFamily="2" charset="-122"/>
              </a:endParaRPr>
            </a:p>
          </p:txBody>
        </p:sp>
        <p:sp>
          <p:nvSpPr>
            <p:cNvPr id="23566" name="Text Box 75">
              <a:extLst>
                <a:ext uri="{FF2B5EF4-FFF2-40B4-BE49-F238E27FC236}">
                  <a16:creationId xmlns:a16="http://schemas.microsoft.com/office/drawing/2014/main" id="{F6CD86BE-3908-4814-8ECE-160E63C051DE}"/>
                </a:ext>
              </a:extLst>
            </p:cNvPr>
            <p:cNvSpPr txBox="1">
              <a:spLocks noChangeArrowheads="1"/>
            </p:cNvSpPr>
            <p:nvPr/>
          </p:nvSpPr>
          <p:spPr bwMode="auto">
            <a:xfrm>
              <a:off x="3352" y="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H(z)</a:t>
              </a:r>
              <a:endParaRPr lang="en-US" altLang="zh-CN" sz="2000" b="1">
                <a:solidFill>
                  <a:srgbClr val="0066FF"/>
                </a:solidFill>
                <a:ea typeface="宋体" panose="02010600030101010101" pitchFamily="2" charset="-122"/>
              </a:endParaRPr>
            </a:p>
          </p:txBody>
        </p:sp>
        <p:sp>
          <p:nvSpPr>
            <p:cNvPr id="23567" name="Text Box 93">
              <a:extLst>
                <a:ext uri="{FF2B5EF4-FFF2-40B4-BE49-F238E27FC236}">
                  <a16:creationId xmlns:a16="http://schemas.microsoft.com/office/drawing/2014/main" id="{51B3E16B-5803-470C-8C2B-722845D742BA}"/>
                </a:ext>
              </a:extLst>
            </p:cNvPr>
            <p:cNvSpPr txBox="1">
              <a:spLocks noChangeArrowheads="1"/>
            </p:cNvSpPr>
            <p:nvPr/>
          </p:nvSpPr>
          <p:spPr bwMode="auto">
            <a:xfrm>
              <a:off x="4072" y="1544"/>
              <a:ext cx="8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0066FF"/>
                  </a:solidFill>
                  <a:latin typeface="Arial" panose="020B0604020202020204" pitchFamily="34" charset="0"/>
                  <a:ea typeface="宋体" panose="02010600030101010101" pitchFamily="2" charset="-122"/>
                </a:rPr>
                <a:t>Dark image</a:t>
              </a:r>
              <a:endParaRPr lang="en-US" altLang="zh-CN" sz="2000" b="1">
                <a:solidFill>
                  <a:srgbClr val="0066FF"/>
                </a:solidFill>
                <a:latin typeface="Arial" panose="020B0604020202020204" pitchFamily="34" charset="0"/>
                <a:ea typeface="宋体" panose="02010600030101010101" pitchFamily="2" charset="-122"/>
              </a:endParaRPr>
            </a:p>
          </p:txBody>
        </p:sp>
      </p:grpSp>
      <p:sp>
        <p:nvSpPr>
          <p:cNvPr id="274527" name="Text Box 95">
            <a:extLst>
              <a:ext uri="{FF2B5EF4-FFF2-40B4-BE49-F238E27FC236}">
                <a16:creationId xmlns:a16="http://schemas.microsoft.com/office/drawing/2014/main" id="{839F7170-4C10-4916-A72F-B2E11EA331B9}"/>
              </a:ext>
            </a:extLst>
          </p:cNvPr>
          <p:cNvSpPr txBox="1">
            <a:spLocks noChangeArrowheads="1"/>
          </p:cNvSpPr>
          <p:nvPr/>
        </p:nvSpPr>
        <p:spPr bwMode="auto">
          <a:xfrm>
            <a:off x="1828800" y="2209801"/>
            <a:ext cx="449580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Blip>
                <a:blip r:embed="rId3"/>
              </a:buBlip>
            </a:pPr>
            <a:r>
              <a:rPr lang="en-US" altLang="zh-CN" sz="2400">
                <a:solidFill>
                  <a:srgbClr val="000000"/>
                </a:solidFill>
                <a:ea typeface="宋体" panose="02010600030101010101" pitchFamily="2" charset="-122"/>
                <a:cs typeface="Times New Roman" panose="02020603050405020304" pitchFamily="18" charset="0"/>
              </a:rPr>
              <a:t>The gray levels are concentrated toward the </a:t>
            </a:r>
            <a:r>
              <a:rPr lang="en-US" altLang="zh-CN" sz="2400">
                <a:solidFill>
                  <a:srgbClr val="0066FF"/>
                </a:solidFill>
                <a:ea typeface="宋体" panose="02010600030101010101" pitchFamily="2" charset="-122"/>
                <a:cs typeface="Times New Roman" panose="02020603050405020304" pitchFamily="18" charset="0"/>
              </a:rPr>
              <a:t>dark</a:t>
            </a:r>
            <a:r>
              <a:rPr lang="en-US" altLang="zh-CN" sz="2400">
                <a:solidFill>
                  <a:srgbClr val="000000"/>
                </a:solidFill>
                <a:ea typeface="宋体" panose="02010600030101010101" pitchFamily="2" charset="-122"/>
                <a:cs typeface="Times New Roman" panose="02020603050405020304" pitchFamily="18" charset="0"/>
              </a:rPr>
              <a:t> end of the grayscale range. Thus this histogram corresponds to an image with </a:t>
            </a:r>
            <a:r>
              <a:rPr lang="en-US" altLang="zh-CN" sz="2400">
                <a:solidFill>
                  <a:srgbClr val="0066FF"/>
                </a:solidFill>
                <a:ea typeface="宋体" panose="02010600030101010101" pitchFamily="2" charset="-122"/>
                <a:cs typeface="Times New Roman" panose="02020603050405020304" pitchFamily="18" charset="0"/>
              </a:rPr>
              <a:t>overall dark characteristics</a:t>
            </a:r>
            <a:r>
              <a:rPr lang="en-US" altLang="zh-CN" sz="2400">
                <a:solidFill>
                  <a:srgbClr val="000000"/>
                </a:solidFill>
                <a:ea typeface="宋体" panose="02010600030101010101" pitchFamily="2" charset="-122"/>
                <a:cs typeface="Times New Roman" panose="02020603050405020304" pitchFamily="18" charset="0"/>
              </a:rPr>
              <a:t>.</a:t>
            </a:r>
            <a:r>
              <a:rPr lang="en-US" altLang="zh-CN" sz="2400">
                <a:solidFill>
                  <a:srgbClr val="0066FF"/>
                </a:solidFill>
                <a:ea typeface="宋体" panose="02010600030101010101" pitchFamily="2" charset="-122"/>
                <a:cs typeface="Times New Roman" panose="02020603050405020304" pitchFamily="18" charset="0"/>
              </a:rPr>
              <a:t> </a:t>
            </a:r>
          </a:p>
        </p:txBody>
      </p:sp>
      <p:sp>
        <p:nvSpPr>
          <p:cNvPr id="23561" name="Text Box 131">
            <a:extLst>
              <a:ext uri="{FF2B5EF4-FFF2-40B4-BE49-F238E27FC236}">
                <a16:creationId xmlns:a16="http://schemas.microsoft.com/office/drawing/2014/main" id="{FB5204A6-BDB2-4EF5-B1D7-F0BFF30B46A9}"/>
              </a:ext>
            </a:extLst>
          </p:cNvPr>
          <p:cNvSpPr txBox="1">
            <a:spLocks noChangeArrowheads="1"/>
          </p:cNvSpPr>
          <p:nvPr/>
        </p:nvSpPr>
        <p:spPr bwMode="auto">
          <a:xfrm>
            <a:off x="7319963" y="6494463"/>
            <a:ext cx="2127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400">
                <a:solidFill>
                  <a:srgbClr val="0066FF"/>
                </a:solidFill>
                <a:ea typeface="宋体" panose="02010600030101010101" pitchFamily="2" charset="-122"/>
                <a:cs typeface="Times New Roman" panose="02020603050405020304" pitchFamily="18" charset="0"/>
              </a:rPr>
              <a:t>Dark image</a:t>
            </a:r>
            <a:r>
              <a:rPr lang="en-US" altLang="zh-CN" sz="2400">
                <a:solidFill>
                  <a:srgbClr val="FF0000"/>
                </a:solidFill>
                <a:ea typeface="宋体" panose="02010600030101010101" pitchFamily="2" charset="-122"/>
                <a:cs typeface="Times New Roman" panose="02020603050405020304" pitchFamily="18" charset="0"/>
              </a:rPr>
              <a:t> </a:t>
            </a:r>
          </a:p>
        </p:txBody>
      </p:sp>
      <p:pic>
        <p:nvPicPr>
          <p:cNvPr id="23562" name="Picture 31">
            <a:extLst>
              <a:ext uri="{FF2B5EF4-FFF2-40B4-BE49-F238E27FC236}">
                <a16:creationId xmlns:a16="http://schemas.microsoft.com/office/drawing/2014/main" id="{0E7EDCA7-576C-47DC-AA44-7585933619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576" y="3681413"/>
            <a:ext cx="2627313"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74474">
                                            <p:txEl>
                                              <p:pRg st="0" end="0"/>
                                            </p:txEl>
                                          </p:spTgt>
                                        </p:tgtEl>
                                        <p:attrNameLst>
                                          <p:attrName>style.visibility</p:attrName>
                                        </p:attrNameLst>
                                      </p:cBhvr>
                                      <p:to>
                                        <p:strVal val="visible"/>
                                      </p:to>
                                    </p:set>
                                    <p:animEffect transition="in" filter="box(out)">
                                      <p:cBhvr>
                                        <p:cTn id="7" dur="500"/>
                                        <p:tgtEl>
                                          <p:spTgt spid="2744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74527">
                                            <p:txEl>
                                              <p:pRg st="0" end="0"/>
                                            </p:txEl>
                                          </p:spTgt>
                                        </p:tgtEl>
                                        <p:attrNameLst>
                                          <p:attrName>style.visibility</p:attrName>
                                        </p:attrNameLst>
                                      </p:cBhvr>
                                      <p:to>
                                        <p:strVal val="visible"/>
                                      </p:to>
                                    </p:set>
                                    <p:animEffect transition="in" filter="box(out)">
                                      <p:cBhvr>
                                        <p:cTn id="12" dur="500"/>
                                        <p:tgtEl>
                                          <p:spTgt spid="2745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74" grpId="0" build="p" bldLvl="3" autoUpdateAnimBg="0"/>
      <p:bldP spid="274527" grpId="0" build="p" bldLvl="3"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a:extLst>
              <a:ext uri="{FF2B5EF4-FFF2-40B4-BE49-F238E27FC236}">
                <a16:creationId xmlns:a16="http://schemas.microsoft.com/office/drawing/2014/main" id="{BBCCE21D-A01E-477F-BEF8-EE20B90043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CEC0CE25-06B8-4729-828E-B4C9F414791B}" type="slidenum">
              <a:rPr lang="zh-CN" altLang="en-US" sz="1400">
                <a:solidFill>
                  <a:srgbClr val="000000"/>
                </a:solidFill>
                <a:ea typeface="宋体" panose="02010600030101010101" pitchFamily="2" charset="-122"/>
              </a:rPr>
              <a:pPr eaLnBrk="0" fontAlgn="base" hangingPunct="0">
                <a:spcBef>
                  <a:spcPct val="0"/>
                </a:spcBef>
                <a:spcAft>
                  <a:spcPct val="0"/>
                </a:spcAft>
                <a:buNone/>
              </a:pPr>
              <a:t>11</a:t>
            </a:fld>
            <a:endParaRPr lang="en-US" altLang="zh-CN" sz="1400">
              <a:solidFill>
                <a:srgbClr val="000000"/>
              </a:solidFill>
              <a:ea typeface="宋体" panose="02010600030101010101" pitchFamily="2" charset="-122"/>
            </a:endParaRPr>
          </a:p>
        </p:txBody>
      </p:sp>
      <p:sp>
        <p:nvSpPr>
          <p:cNvPr id="346114" name="Rectangle 2">
            <a:extLst>
              <a:ext uri="{FF2B5EF4-FFF2-40B4-BE49-F238E27FC236}">
                <a16:creationId xmlns:a16="http://schemas.microsoft.com/office/drawing/2014/main" id="{3D37BD7D-F568-4829-89F8-C59E5C9C11D5}"/>
              </a:ext>
            </a:extLst>
          </p:cNvPr>
          <p:cNvSpPr>
            <a:spLocks noChangeArrowheads="1"/>
          </p:cNvSpPr>
          <p:nvPr/>
        </p:nvSpPr>
        <p:spPr bwMode="auto">
          <a:xfrm>
            <a:off x="1524000" y="303312"/>
            <a:ext cx="6629400" cy="307777"/>
          </a:xfrm>
          <a:prstGeom prst="rect">
            <a:avLst/>
          </a:prstGeom>
          <a:solidFill>
            <a:srgbClr val="FFCCCC"/>
          </a:solidFill>
          <a:ln w="9525">
            <a:noFill/>
            <a:prstDash val="lgDash"/>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nvGrpSpPr>
          <p:cNvPr id="2" name="Group 3">
            <a:extLst>
              <a:ext uri="{FF2B5EF4-FFF2-40B4-BE49-F238E27FC236}">
                <a16:creationId xmlns:a16="http://schemas.microsoft.com/office/drawing/2014/main" id="{CCB8B31F-1453-4287-B610-CFC334D657BB}"/>
              </a:ext>
            </a:extLst>
          </p:cNvPr>
          <p:cNvGrpSpPr>
            <a:grpSpLocks/>
          </p:cNvGrpSpPr>
          <p:nvPr/>
        </p:nvGrpSpPr>
        <p:grpSpPr bwMode="auto">
          <a:xfrm>
            <a:off x="7880350" y="1581150"/>
            <a:ext cx="1143000" cy="1676400"/>
            <a:chOff x="4224" y="2784"/>
            <a:chExt cx="720" cy="1056"/>
          </a:xfrm>
        </p:grpSpPr>
        <p:sp>
          <p:nvSpPr>
            <p:cNvPr id="346116" name="Line 4">
              <a:extLst>
                <a:ext uri="{FF2B5EF4-FFF2-40B4-BE49-F238E27FC236}">
                  <a16:creationId xmlns:a16="http://schemas.microsoft.com/office/drawing/2014/main" id="{4A24E897-F1CA-4EAF-A870-95E299F48C4D}"/>
                </a:ext>
              </a:extLst>
            </p:cNvPr>
            <p:cNvSpPr>
              <a:spLocks noChangeShapeType="1"/>
            </p:cNvSpPr>
            <p:nvPr/>
          </p:nvSpPr>
          <p:spPr bwMode="auto">
            <a:xfrm flipH="1" flipV="1">
              <a:off x="4848" y="3488"/>
              <a:ext cx="0" cy="35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17" name="Line 5">
              <a:extLst>
                <a:ext uri="{FF2B5EF4-FFF2-40B4-BE49-F238E27FC236}">
                  <a16:creationId xmlns:a16="http://schemas.microsoft.com/office/drawing/2014/main" id="{34B49864-3AB5-48F4-95BD-C2752F488D01}"/>
                </a:ext>
              </a:extLst>
            </p:cNvPr>
            <p:cNvSpPr>
              <a:spLocks noChangeShapeType="1"/>
            </p:cNvSpPr>
            <p:nvPr/>
          </p:nvSpPr>
          <p:spPr bwMode="auto">
            <a:xfrm flipH="1" flipV="1">
              <a:off x="4800" y="2995"/>
              <a:ext cx="0" cy="845"/>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18" name="Line 6">
              <a:extLst>
                <a:ext uri="{FF2B5EF4-FFF2-40B4-BE49-F238E27FC236}">
                  <a16:creationId xmlns:a16="http://schemas.microsoft.com/office/drawing/2014/main" id="{F709A799-0A1E-4321-842F-A2903225A7F5}"/>
                </a:ext>
              </a:extLst>
            </p:cNvPr>
            <p:cNvSpPr>
              <a:spLocks noChangeShapeType="1"/>
            </p:cNvSpPr>
            <p:nvPr/>
          </p:nvSpPr>
          <p:spPr bwMode="auto">
            <a:xfrm flipH="1" flipV="1">
              <a:off x="4752" y="2925"/>
              <a:ext cx="0" cy="915"/>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19" name="Line 7">
              <a:extLst>
                <a:ext uri="{FF2B5EF4-FFF2-40B4-BE49-F238E27FC236}">
                  <a16:creationId xmlns:a16="http://schemas.microsoft.com/office/drawing/2014/main" id="{D0A519AE-BD2A-492E-AAEF-B5250BB5E187}"/>
                </a:ext>
              </a:extLst>
            </p:cNvPr>
            <p:cNvSpPr>
              <a:spLocks noChangeShapeType="1"/>
            </p:cNvSpPr>
            <p:nvPr/>
          </p:nvSpPr>
          <p:spPr bwMode="auto">
            <a:xfrm flipH="1" flipV="1">
              <a:off x="4704" y="2784"/>
              <a:ext cx="0" cy="105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20" name="Line 8">
              <a:extLst>
                <a:ext uri="{FF2B5EF4-FFF2-40B4-BE49-F238E27FC236}">
                  <a16:creationId xmlns:a16="http://schemas.microsoft.com/office/drawing/2014/main" id="{AD0232B9-2B85-4B72-AECE-BD73699B8000}"/>
                </a:ext>
              </a:extLst>
            </p:cNvPr>
            <p:cNvSpPr>
              <a:spLocks noChangeShapeType="1"/>
            </p:cNvSpPr>
            <p:nvPr/>
          </p:nvSpPr>
          <p:spPr bwMode="auto">
            <a:xfrm flipH="1" flipV="1">
              <a:off x="4656" y="3171"/>
              <a:ext cx="0" cy="669"/>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21" name="Line 9">
              <a:extLst>
                <a:ext uri="{FF2B5EF4-FFF2-40B4-BE49-F238E27FC236}">
                  <a16:creationId xmlns:a16="http://schemas.microsoft.com/office/drawing/2014/main" id="{E153392F-6C42-4D76-B79B-33A6DC424897}"/>
                </a:ext>
              </a:extLst>
            </p:cNvPr>
            <p:cNvSpPr>
              <a:spLocks noChangeShapeType="1"/>
            </p:cNvSpPr>
            <p:nvPr/>
          </p:nvSpPr>
          <p:spPr bwMode="auto">
            <a:xfrm flipH="1" flipV="1">
              <a:off x="4608" y="3523"/>
              <a:ext cx="0" cy="317"/>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22" name="Line 10">
              <a:extLst>
                <a:ext uri="{FF2B5EF4-FFF2-40B4-BE49-F238E27FC236}">
                  <a16:creationId xmlns:a16="http://schemas.microsoft.com/office/drawing/2014/main" id="{39796B1B-32A3-44E0-B53A-C2ED8553BCAF}"/>
                </a:ext>
              </a:extLst>
            </p:cNvPr>
            <p:cNvSpPr>
              <a:spLocks noChangeShapeType="1"/>
            </p:cNvSpPr>
            <p:nvPr/>
          </p:nvSpPr>
          <p:spPr bwMode="auto">
            <a:xfrm flipH="1" flipV="1">
              <a:off x="4560" y="3347"/>
              <a:ext cx="0" cy="493"/>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23" name="Line 11">
              <a:extLst>
                <a:ext uri="{FF2B5EF4-FFF2-40B4-BE49-F238E27FC236}">
                  <a16:creationId xmlns:a16="http://schemas.microsoft.com/office/drawing/2014/main" id="{6CB85A79-8FBB-4770-9FFC-9B1C58884035}"/>
                </a:ext>
              </a:extLst>
            </p:cNvPr>
            <p:cNvSpPr>
              <a:spLocks noChangeShapeType="1"/>
            </p:cNvSpPr>
            <p:nvPr/>
          </p:nvSpPr>
          <p:spPr bwMode="auto">
            <a:xfrm flipH="1" flipV="1">
              <a:off x="4512" y="3382"/>
              <a:ext cx="0" cy="458"/>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24" name="Line 12">
              <a:extLst>
                <a:ext uri="{FF2B5EF4-FFF2-40B4-BE49-F238E27FC236}">
                  <a16:creationId xmlns:a16="http://schemas.microsoft.com/office/drawing/2014/main" id="{B41240D3-E4BF-4909-969F-7AF00D963A85}"/>
                </a:ext>
              </a:extLst>
            </p:cNvPr>
            <p:cNvSpPr>
              <a:spLocks noChangeShapeType="1"/>
            </p:cNvSpPr>
            <p:nvPr/>
          </p:nvSpPr>
          <p:spPr bwMode="auto">
            <a:xfrm flipH="1" flipV="1">
              <a:off x="4464" y="3523"/>
              <a:ext cx="0" cy="317"/>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25" name="Line 13">
              <a:extLst>
                <a:ext uri="{FF2B5EF4-FFF2-40B4-BE49-F238E27FC236}">
                  <a16:creationId xmlns:a16="http://schemas.microsoft.com/office/drawing/2014/main" id="{4AF67011-3957-48BE-B2E0-1D2C510BED90}"/>
                </a:ext>
              </a:extLst>
            </p:cNvPr>
            <p:cNvSpPr>
              <a:spLocks noChangeShapeType="1"/>
            </p:cNvSpPr>
            <p:nvPr/>
          </p:nvSpPr>
          <p:spPr bwMode="auto">
            <a:xfrm flipH="1" flipV="1">
              <a:off x="4416" y="3664"/>
              <a:ext cx="0" cy="17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26" name="Line 14">
              <a:extLst>
                <a:ext uri="{FF2B5EF4-FFF2-40B4-BE49-F238E27FC236}">
                  <a16:creationId xmlns:a16="http://schemas.microsoft.com/office/drawing/2014/main" id="{B1A931A0-BCC7-43F8-90A5-4EB746FD2D01}"/>
                </a:ext>
              </a:extLst>
            </p:cNvPr>
            <p:cNvSpPr>
              <a:spLocks noChangeShapeType="1"/>
            </p:cNvSpPr>
            <p:nvPr/>
          </p:nvSpPr>
          <p:spPr bwMode="auto">
            <a:xfrm flipH="1" flipV="1">
              <a:off x="4368" y="3558"/>
              <a:ext cx="0" cy="28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27" name="Line 15">
              <a:extLst>
                <a:ext uri="{FF2B5EF4-FFF2-40B4-BE49-F238E27FC236}">
                  <a16:creationId xmlns:a16="http://schemas.microsoft.com/office/drawing/2014/main" id="{71CBC764-EF00-4620-9BE7-0CB5EFD65B6D}"/>
                </a:ext>
              </a:extLst>
            </p:cNvPr>
            <p:cNvSpPr>
              <a:spLocks noChangeShapeType="1"/>
            </p:cNvSpPr>
            <p:nvPr/>
          </p:nvSpPr>
          <p:spPr bwMode="auto">
            <a:xfrm flipH="1" flipV="1">
              <a:off x="4320" y="3699"/>
              <a:ext cx="0" cy="141"/>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28" name="Line 16">
              <a:extLst>
                <a:ext uri="{FF2B5EF4-FFF2-40B4-BE49-F238E27FC236}">
                  <a16:creationId xmlns:a16="http://schemas.microsoft.com/office/drawing/2014/main" id="{A89210E3-661A-443D-90D3-FD2DC82F404A}"/>
                </a:ext>
              </a:extLst>
            </p:cNvPr>
            <p:cNvSpPr>
              <a:spLocks noChangeShapeType="1"/>
            </p:cNvSpPr>
            <p:nvPr/>
          </p:nvSpPr>
          <p:spPr bwMode="auto">
            <a:xfrm flipH="1" flipV="1">
              <a:off x="4272" y="3734"/>
              <a:ext cx="0" cy="10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29" name="Line 17">
              <a:extLst>
                <a:ext uri="{FF2B5EF4-FFF2-40B4-BE49-F238E27FC236}">
                  <a16:creationId xmlns:a16="http://schemas.microsoft.com/office/drawing/2014/main" id="{78017239-28C0-4F4B-9FB7-E42AAE938764}"/>
                </a:ext>
              </a:extLst>
            </p:cNvPr>
            <p:cNvSpPr>
              <a:spLocks noChangeShapeType="1"/>
            </p:cNvSpPr>
            <p:nvPr/>
          </p:nvSpPr>
          <p:spPr bwMode="auto">
            <a:xfrm flipH="1" flipV="1">
              <a:off x="4224" y="3734"/>
              <a:ext cx="0" cy="10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30" name="Line 18">
              <a:extLst>
                <a:ext uri="{FF2B5EF4-FFF2-40B4-BE49-F238E27FC236}">
                  <a16:creationId xmlns:a16="http://schemas.microsoft.com/office/drawing/2014/main" id="{39D3BCA7-CC0F-4ECB-9E8C-9A9D0F6E0140}"/>
                </a:ext>
              </a:extLst>
            </p:cNvPr>
            <p:cNvSpPr>
              <a:spLocks noChangeShapeType="1"/>
            </p:cNvSpPr>
            <p:nvPr/>
          </p:nvSpPr>
          <p:spPr bwMode="auto">
            <a:xfrm flipH="1" flipV="1">
              <a:off x="4896" y="3534"/>
              <a:ext cx="0" cy="304"/>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31" name="Line 19">
              <a:extLst>
                <a:ext uri="{FF2B5EF4-FFF2-40B4-BE49-F238E27FC236}">
                  <a16:creationId xmlns:a16="http://schemas.microsoft.com/office/drawing/2014/main" id="{3A5767F5-F1BC-423A-8DD1-0B487EE5E9A9}"/>
                </a:ext>
              </a:extLst>
            </p:cNvPr>
            <p:cNvSpPr>
              <a:spLocks noChangeShapeType="1"/>
            </p:cNvSpPr>
            <p:nvPr/>
          </p:nvSpPr>
          <p:spPr bwMode="auto">
            <a:xfrm flipH="1" flipV="1">
              <a:off x="4944" y="3678"/>
              <a:ext cx="0" cy="16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346156" name="Text Box 44">
            <a:extLst>
              <a:ext uri="{FF2B5EF4-FFF2-40B4-BE49-F238E27FC236}">
                <a16:creationId xmlns:a16="http://schemas.microsoft.com/office/drawing/2014/main" id="{CD40F42A-59AC-4CF7-8F5E-7B5BFFF1C6A9}"/>
              </a:ext>
            </a:extLst>
          </p:cNvPr>
          <p:cNvSpPr txBox="1">
            <a:spLocks noChangeArrowheads="1"/>
          </p:cNvSpPr>
          <p:nvPr/>
        </p:nvSpPr>
        <p:spPr bwMode="auto">
          <a:xfrm>
            <a:off x="1943100" y="1511300"/>
            <a:ext cx="4495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Blip>
                <a:blip r:embed="rId2"/>
              </a:buBlip>
            </a:pPr>
            <a:r>
              <a:rPr lang="en-US" altLang="zh-CN" sz="2400">
                <a:solidFill>
                  <a:srgbClr val="000000"/>
                </a:solidFill>
                <a:ea typeface="宋体" panose="02010600030101010101" pitchFamily="2" charset="-122"/>
                <a:cs typeface="Times New Roman" panose="02020603050405020304" pitchFamily="18" charset="0"/>
              </a:rPr>
              <a:t>Just is the </a:t>
            </a:r>
            <a:r>
              <a:rPr lang="en-US" altLang="zh-CN" sz="2400">
                <a:solidFill>
                  <a:srgbClr val="0066FF"/>
                </a:solidFill>
                <a:ea typeface="宋体" panose="02010600030101010101" pitchFamily="2" charset="-122"/>
                <a:cs typeface="Times New Roman" panose="02020603050405020304" pitchFamily="18" charset="0"/>
              </a:rPr>
              <a:t>opposite</a:t>
            </a:r>
            <a:r>
              <a:rPr lang="en-US" altLang="zh-CN" sz="2400">
                <a:solidFill>
                  <a:srgbClr val="000000"/>
                </a:solidFill>
                <a:ea typeface="宋体" panose="02010600030101010101" pitchFamily="2" charset="-122"/>
                <a:cs typeface="Times New Roman" panose="02020603050405020304" pitchFamily="18" charset="0"/>
              </a:rPr>
              <a:t> of the above.</a:t>
            </a:r>
            <a:r>
              <a:rPr lang="en-US" altLang="zh-CN" sz="2400">
                <a:solidFill>
                  <a:srgbClr val="0066FF"/>
                </a:solidFill>
                <a:ea typeface="宋体" panose="02010600030101010101" pitchFamily="2" charset="-122"/>
                <a:cs typeface="Times New Roman" panose="02020603050405020304" pitchFamily="18" charset="0"/>
              </a:rPr>
              <a:t> </a:t>
            </a:r>
          </a:p>
        </p:txBody>
      </p:sp>
      <p:grpSp>
        <p:nvGrpSpPr>
          <p:cNvPr id="3" name="Group 45">
            <a:extLst>
              <a:ext uri="{FF2B5EF4-FFF2-40B4-BE49-F238E27FC236}">
                <a16:creationId xmlns:a16="http://schemas.microsoft.com/office/drawing/2014/main" id="{3D0E2D20-A57D-4544-B624-998750344B35}"/>
              </a:ext>
            </a:extLst>
          </p:cNvPr>
          <p:cNvGrpSpPr>
            <a:grpSpLocks/>
          </p:cNvGrpSpPr>
          <p:nvPr/>
        </p:nvGrpSpPr>
        <p:grpSpPr bwMode="auto">
          <a:xfrm>
            <a:off x="6807201" y="1222376"/>
            <a:ext cx="3076575" cy="2028825"/>
            <a:chOff x="3320" y="2578"/>
            <a:chExt cx="1938" cy="1278"/>
          </a:xfrm>
        </p:grpSpPr>
        <p:grpSp>
          <p:nvGrpSpPr>
            <p:cNvPr id="24586" name="Group 46">
              <a:extLst>
                <a:ext uri="{FF2B5EF4-FFF2-40B4-BE49-F238E27FC236}">
                  <a16:creationId xmlns:a16="http://schemas.microsoft.com/office/drawing/2014/main" id="{0C126C29-B371-4C06-91D1-F9B08C6EE244}"/>
                </a:ext>
              </a:extLst>
            </p:cNvPr>
            <p:cNvGrpSpPr>
              <a:grpSpLocks/>
            </p:cNvGrpSpPr>
            <p:nvPr/>
          </p:nvGrpSpPr>
          <p:grpSpPr bwMode="auto">
            <a:xfrm>
              <a:off x="3320" y="2656"/>
              <a:ext cx="1920" cy="1200"/>
              <a:chOff x="3648" y="2640"/>
              <a:chExt cx="1920" cy="1200"/>
            </a:xfrm>
          </p:grpSpPr>
          <p:sp>
            <p:nvSpPr>
              <p:cNvPr id="346159" name="Line 47">
                <a:extLst>
                  <a:ext uri="{FF2B5EF4-FFF2-40B4-BE49-F238E27FC236}">
                    <a16:creationId xmlns:a16="http://schemas.microsoft.com/office/drawing/2014/main" id="{E0F3A9CE-D240-434C-A089-8EECF165855A}"/>
                  </a:ext>
                </a:extLst>
              </p:cNvPr>
              <p:cNvSpPr>
                <a:spLocks noChangeShapeType="1"/>
              </p:cNvSpPr>
              <p:nvPr/>
            </p:nvSpPr>
            <p:spPr bwMode="auto">
              <a:xfrm>
                <a:off x="3648" y="3840"/>
                <a:ext cx="1920" cy="0"/>
              </a:xfrm>
              <a:prstGeom prst="line">
                <a:avLst/>
              </a:prstGeom>
              <a:noFill/>
              <a:ln w="9525">
                <a:solidFill>
                  <a:schemeClr val="tx1"/>
                </a:solidFill>
                <a:round/>
                <a:headEnd/>
                <a:tailEnd type="triangle" w="lg" len="lg"/>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6160" name="Line 48">
                <a:extLst>
                  <a:ext uri="{FF2B5EF4-FFF2-40B4-BE49-F238E27FC236}">
                    <a16:creationId xmlns:a16="http://schemas.microsoft.com/office/drawing/2014/main" id="{2C7AF3D1-D147-44B9-98E4-A224971F17B5}"/>
                  </a:ext>
                </a:extLst>
              </p:cNvPr>
              <p:cNvSpPr>
                <a:spLocks noChangeShapeType="1"/>
              </p:cNvSpPr>
              <p:nvPr/>
            </p:nvSpPr>
            <p:spPr bwMode="auto">
              <a:xfrm>
                <a:off x="3648" y="2640"/>
                <a:ext cx="0" cy="1200"/>
              </a:xfrm>
              <a:prstGeom prst="line">
                <a:avLst/>
              </a:prstGeom>
              <a:noFill/>
              <a:ln w="9525">
                <a:solidFill>
                  <a:schemeClr val="tx1"/>
                </a:solidFill>
                <a:round/>
                <a:headEnd type="triangle" w="lg" len="lg"/>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24587" name="Text Box 49">
              <a:extLst>
                <a:ext uri="{FF2B5EF4-FFF2-40B4-BE49-F238E27FC236}">
                  <a16:creationId xmlns:a16="http://schemas.microsoft.com/office/drawing/2014/main" id="{6C73F375-0C82-418D-A0F8-D42FE5BB8A74}"/>
                </a:ext>
              </a:extLst>
            </p:cNvPr>
            <p:cNvSpPr txBox="1">
              <a:spLocks noChangeArrowheads="1"/>
            </p:cNvSpPr>
            <p:nvPr/>
          </p:nvSpPr>
          <p:spPr bwMode="auto">
            <a:xfrm>
              <a:off x="4748" y="3412"/>
              <a:ext cx="5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Gray level z</a:t>
              </a:r>
              <a:endParaRPr lang="en-US" altLang="zh-CN" sz="2000" b="1">
                <a:solidFill>
                  <a:srgbClr val="0066FF"/>
                </a:solidFill>
                <a:ea typeface="宋体" panose="02010600030101010101" pitchFamily="2" charset="-122"/>
              </a:endParaRPr>
            </a:p>
          </p:txBody>
        </p:sp>
        <p:sp>
          <p:nvSpPr>
            <p:cNvPr id="24588" name="Text Box 50">
              <a:extLst>
                <a:ext uri="{FF2B5EF4-FFF2-40B4-BE49-F238E27FC236}">
                  <a16:creationId xmlns:a16="http://schemas.microsoft.com/office/drawing/2014/main" id="{94927284-7929-4ECA-9AC2-A38FA74739EF}"/>
                </a:ext>
              </a:extLst>
            </p:cNvPr>
            <p:cNvSpPr txBox="1">
              <a:spLocks noChangeArrowheads="1"/>
            </p:cNvSpPr>
            <p:nvPr/>
          </p:nvSpPr>
          <p:spPr bwMode="auto">
            <a:xfrm>
              <a:off x="3386" y="257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H(z)</a:t>
              </a:r>
              <a:endParaRPr lang="en-US" altLang="zh-CN" sz="2000" b="1">
                <a:solidFill>
                  <a:srgbClr val="0066FF"/>
                </a:solidFill>
                <a:ea typeface="宋体" panose="02010600030101010101" pitchFamily="2" charset="-122"/>
              </a:endParaRPr>
            </a:p>
          </p:txBody>
        </p:sp>
        <p:sp>
          <p:nvSpPr>
            <p:cNvPr id="24589" name="Text Box 51">
              <a:extLst>
                <a:ext uri="{FF2B5EF4-FFF2-40B4-BE49-F238E27FC236}">
                  <a16:creationId xmlns:a16="http://schemas.microsoft.com/office/drawing/2014/main" id="{C0F81C3A-2DD8-4DE0-A962-A536B0D30C97}"/>
                </a:ext>
              </a:extLst>
            </p:cNvPr>
            <p:cNvSpPr txBox="1">
              <a:spLocks noChangeArrowheads="1"/>
            </p:cNvSpPr>
            <p:nvPr/>
          </p:nvSpPr>
          <p:spPr bwMode="auto">
            <a:xfrm>
              <a:off x="3410" y="2956"/>
              <a:ext cx="9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0066FF"/>
                  </a:solidFill>
                  <a:latin typeface="Arial" panose="020B0604020202020204" pitchFamily="34" charset="0"/>
                  <a:ea typeface="宋体" panose="02010600030101010101" pitchFamily="2" charset="-122"/>
                </a:rPr>
                <a:t>Bright image</a:t>
              </a:r>
              <a:endParaRPr lang="en-US" altLang="zh-CN" sz="2000" b="1">
                <a:solidFill>
                  <a:srgbClr val="0066FF"/>
                </a:solidFill>
                <a:latin typeface="Arial" panose="020B0604020202020204" pitchFamily="34" charset="0"/>
                <a:ea typeface="宋体" panose="02010600030101010101" pitchFamily="2" charset="-122"/>
              </a:endParaRPr>
            </a:p>
          </p:txBody>
        </p:sp>
      </p:grpSp>
      <p:sp>
        <p:nvSpPr>
          <p:cNvPr id="346166" name="Text Box 54">
            <a:extLst>
              <a:ext uri="{FF2B5EF4-FFF2-40B4-BE49-F238E27FC236}">
                <a16:creationId xmlns:a16="http://schemas.microsoft.com/office/drawing/2014/main" id="{3456656A-05A0-425A-92EE-1C5073E3889A}"/>
              </a:ext>
            </a:extLst>
          </p:cNvPr>
          <p:cNvSpPr txBox="1">
            <a:spLocks noChangeArrowheads="1"/>
          </p:cNvSpPr>
          <p:nvPr/>
        </p:nvSpPr>
        <p:spPr bwMode="auto">
          <a:xfrm>
            <a:off x="3467100" y="5816600"/>
            <a:ext cx="1828800" cy="304800"/>
          </a:xfrm>
          <a:prstGeom prst="rect">
            <a:avLst/>
          </a:prstGeom>
          <a:noFill/>
          <a:ln w="9525">
            <a:noFill/>
            <a:prstDash val="lgDash"/>
            <a:miter lim="800000"/>
            <a:headEnd/>
            <a:tailEnd/>
          </a:ln>
          <a:effectLst/>
        </p:spPr>
        <p:txBody>
          <a:bodyPr lIns="0" tIns="0" rIns="0" bIns="0">
            <a:spAutoFit/>
          </a:bodyPr>
          <a:lstStyle/>
          <a:p>
            <a:pPr algn="ctr" eaLnBrk="0" fontAlgn="base" hangingPunct="0">
              <a:spcBef>
                <a:spcPct val="50000"/>
              </a:spcBef>
              <a:spcAft>
                <a:spcPct val="0"/>
              </a:spcAft>
              <a:defRPr/>
            </a:pPr>
            <a:r>
              <a:rPr lang="en-US" altLang="zh-CN" sz="2000">
                <a:solidFill>
                  <a:srgbClr val="0066FF"/>
                </a:solidFill>
                <a:latin typeface="Times New Roman" panose="02020603050405020304" pitchFamily="18" charset="0"/>
                <a:ea typeface="宋体" panose="02010600030101010101" pitchFamily="2" charset="-122"/>
              </a:rPr>
              <a:t>Bright image</a:t>
            </a:r>
            <a:endParaRPr lang="en-US" altLang="zh-CN"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pic>
        <p:nvPicPr>
          <p:cNvPr id="24584" name="Picture 33">
            <a:extLst>
              <a:ext uri="{FF2B5EF4-FFF2-40B4-BE49-F238E27FC236}">
                <a16:creationId xmlns:a16="http://schemas.microsoft.com/office/drawing/2014/main" id="{3DA91801-3F87-4304-B125-9A13239BA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038" y="2205039"/>
            <a:ext cx="3440112"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32" name="Text Box 2">
            <a:extLst>
              <a:ext uri="{FF2B5EF4-FFF2-40B4-BE49-F238E27FC236}">
                <a16:creationId xmlns:a16="http://schemas.microsoft.com/office/drawing/2014/main" id="{E01A6073-3E62-4DE9-BAD5-C5B11D75C46D}"/>
              </a:ext>
            </a:extLst>
          </p:cNvPr>
          <p:cNvSpPr txBox="1">
            <a:spLocks noChangeArrowheads="1"/>
          </p:cNvSpPr>
          <p:nvPr/>
        </p:nvSpPr>
        <p:spPr bwMode="auto">
          <a:xfrm>
            <a:off x="1828800" y="287339"/>
            <a:ext cx="7004050" cy="492125"/>
          </a:xfrm>
          <a:prstGeom prst="rect">
            <a:avLst/>
          </a:prstGeom>
          <a:noFill/>
          <a:ln w="9525">
            <a:noFill/>
            <a:prstDash val="lgDash"/>
            <a:miter lim="800000"/>
            <a:headEnd/>
            <a:tailEnd/>
          </a:ln>
          <a:effectLst/>
        </p:spPr>
        <p:txBody>
          <a:bodyPr lIns="0" tIns="0" rIns="0" bIns="0">
            <a:spAutoFit/>
          </a:bodyPr>
          <a:lstStyle/>
          <a:p>
            <a:pPr eaLnBrk="0" fontAlgn="base" hangingPunct="0">
              <a:spcBef>
                <a:spcPct val="50000"/>
              </a:spcBef>
              <a:spcAft>
                <a:spcPct val="0"/>
              </a:spcAft>
              <a:defRPr/>
            </a:pPr>
            <a:r>
              <a:rPr lang="en-US" altLang="zh-CN" sz="3200" dirty="0">
                <a:solidFill>
                  <a:srgbClr val="FF0000"/>
                </a:solidFill>
                <a:effectLst>
                  <a:outerShdw blurRad="38100" dist="38100" dir="2700000" algn="tl">
                    <a:srgbClr val="C0C0C0"/>
                  </a:outerShdw>
                </a:effectLst>
                <a:latin typeface="Arial Black" pitchFamily="34" charset="0"/>
                <a:ea typeface="宋体" panose="02010600030101010101" pitchFamily="2" charset="-122"/>
                <a:cs typeface="Times New Roman" pitchFamily="18" charset="0"/>
              </a:rPr>
              <a:t>Histogram Characteristic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46156">
                                            <p:txEl>
                                              <p:pRg st="0" end="0"/>
                                            </p:txEl>
                                          </p:spTgt>
                                        </p:tgtEl>
                                        <p:attrNameLst>
                                          <p:attrName>style.visibility</p:attrName>
                                        </p:attrNameLst>
                                      </p:cBhvr>
                                      <p:to>
                                        <p:strVal val="visible"/>
                                      </p:to>
                                    </p:set>
                                    <p:animEffect transition="in" filter="box(out)">
                                      <p:cBhvr>
                                        <p:cTn id="7" dur="500"/>
                                        <p:tgtEl>
                                          <p:spTgt spid="3461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56" grpId="0" build="p" bldLvl="3"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a:extLst>
              <a:ext uri="{FF2B5EF4-FFF2-40B4-BE49-F238E27FC236}">
                <a16:creationId xmlns:a16="http://schemas.microsoft.com/office/drawing/2014/main" id="{AD5E8AB9-33B7-47F4-A8B5-351FBDCD01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0159B55A-EE26-421B-8FC0-B26F9C3C0229}" type="slidenum">
              <a:rPr lang="zh-CN" altLang="en-US" sz="1400">
                <a:solidFill>
                  <a:srgbClr val="000000"/>
                </a:solidFill>
                <a:ea typeface="宋体" panose="02010600030101010101" pitchFamily="2" charset="-122"/>
              </a:rPr>
              <a:pPr eaLnBrk="0" fontAlgn="base" hangingPunct="0">
                <a:spcBef>
                  <a:spcPct val="0"/>
                </a:spcBef>
                <a:spcAft>
                  <a:spcPct val="0"/>
                </a:spcAft>
                <a:buNone/>
              </a:pPr>
              <a:t>12</a:t>
            </a:fld>
            <a:endParaRPr lang="en-US" altLang="zh-CN" sz="1400">
              <a:solidFill>
                <a:srgbClr val="000000"/>
              </a:solidFill>
              <a:ea typeface="宋体" panose="02010600030101010101" pitchFamily="2" charset="-122"/>
            </a:endParaRPr>
          </a:p>
        </p:txBody>
      </p:sp>
      <p:grpSp>
        <p:nvGrpSpPr>
          <p:cNvPr id="2" name="Group 51">
            <a:extLst>
              <a:ext uri="{FF2B5EF4-FFF2-40B4-BE49-F238E27FC236}">
                <a16:creationId xmlns:a16="http://schemas.microsoft.com/office/drawing/2014/main" id="{5FECDCC3-4EB0-4B90-8106-A7DBD4E9C2B5}"/>
              </a:ext>
            </a:extLst>
          </p:cNvPr>
          <p:cNvGrpSpPr>
            <a:grpSpLocks/>
          </p:cNvGrpSpPr>
          <p:nvPr/>
        </p:nvGrpSpPr>
        <p:grpSpPr bwMode="auto">
          <a:xfrm>
            <a:off x="7315200" y="762001"/>
            <a:ext cx="622300" cy="1833563"/>
            <a:chOff x="3644" y="912"/>
            <a:chExt cx="392" cy="1155"/>
          </a:xfrm>
        </p:grpSpPr>
        <p:sp>
          <p:nvSpPr>
            <p:cNvPr id="275467" name="Line 11">
              <a:extLst>
                <a:ext uri="{FF2B5EF4-FFF2-40B4-BE49-F238E27FC236}">
                  <a16:creationId xmlns:a16="http://schemas.microsoft.com/office/drawing/2014/main" id="{7BCDDE64-8D06-443B-90BC-4AC970FC0B4C}"/>
                </a:ext>
              </a:extLst>
            </p:cNvPr>
            <p:cNvSpPr>
              <a:spLocks noChangeShapeType="1"/>
            </p:cNvSpPr>
            <p:nvPr/>
          </p:nvSpPr>
          <p:spPr bwMode="auto">
            <a:xfrm flipV="1">
              <a:off x="3692" y="1144"/>
              <a:ext cx="0" cy="92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469" name="Line 13">
              <a:extLst>
                <a:ext uri="{FF2B5EF4-FFF2-40B4-BE49-F238E27FC236}">
                  <a16:creationId xmlns:a16="http://schemas.microsoft.com/office/drawing/2014/main" id="{26F67D8C-414C-4AB9-9622-DB0B99415E24}"/>
                </a:ext>
              </a:extLst>
            </p:cNvPr>
            <p:cNvSpPr>
              <a:spLocks noChangeShapeType="1"/>
            </p:cNvSpPr>
            <p:nvPr/>
          </p:nvSpPr>
          <p:spPr bwMode="auto">
            <a:xfrm flipV="1">
              <a:off x="3744" y="912"/>
              <a:ext cx="0" cy="115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470" name="Line 14">
              <a:extLst>
                <a:ext uri="{FF2B5EF4-FFF2-40B4-BE49-F238E27FC236}">
                  <a16:creationId xmlns:a16="http://schemas.microsoft.com/office/drawing/2014/main" id="{5AE3F0DB-E2E9-429C-8E9B-30709C91A7FB}"/>
                </a:ext>
              </a:extLst>
            </p:cNvPr>
            <p:cNvSpPr>
              <a:spLocks noChangeShapeType="1"/>
            </p:cNvSpPr>
            <p:nvPr/>
          </p:nvSpPr>
          <p:spPr bwMode="auto">
            <a:xfrm flipV="1">
              <a:off x="3792" y="1056"/>
              <a:ext cx="0" cy="101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471" name="Line 15">
              <a:extLst>
                <a:ext uri="{FF2B5EF4-FFF2-40B4-BE49-F238E27FC236}">
                  <a16:creationId xmlns:a16="http://schemas.microsoft.com/office/drawing/2014/main" id="{BB8F6058-A618-4008-A107-00CAAF39D16B}"/>
                </a:ext>
              </a:extLst>
            </p:cNvPr>
            <p:cNvSpPr>
              <a:spLocks noChangeShapeType="1"/>
            </p:cNvSpPr>
            <p:nvPr/>
          </p:nvSpPr>
          <p:spPr bwMode="auto">
            <a:xfrm flipV="1">
              <a:off x="3936" y="1776"/>
              <a:ext cx="0" cy="288"/>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472" name="Line 16">
              <a:extLst>
                <a:ext uri="{FF2B5EF4-FFF2-40B4-BE49-F238E27FC236}">
                  <a16:creationId xmlns:a16="http://schemas.microsoft.com/office/drawing/2014/main" id="{206B2A15-3E55-4CCB-BDA7-EAFDC92D21C6}"/>
                </a:ext>
              </a:extLst>
            </p:cNvPr>
            <p:cNvSpPr>
              <a:spLocks noChangeShapeType="1"/>
            </p:cNvSpPr>
            <p:nvPr/>
          </p:nvSpPr>
          <p:spPr bwMode="auto">
            <a:xfrm flipV="1">
              <a:off x="3840" y="1344"/>
              <a:ext cx="0" cy="72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473" name="Line 17">
              <a:extLst>
                <a:ext uri="{FF2B5EF4-FFF2-40B4-BE49-F238E27FC236}">
                  <a16:creationId xmlns:a16="http://schemas.microsoft.com/office/drawing/2014/main" id="{1683315F-6A37-4347-B8C2-4ECBB3F8014C}"/>
                </a:ext>
              </a:extLst>
            </p:cNvPr>
            <p:cNvSpPr>
              <a:spLocks noChangeShapeType="1"/>
            </p:cNvSpPr>
            <p:nvPr/>
          </p:nvSpPr>
          <p:spPr bwMode="auto">
            <a:xfrm flipV="1">
              <a:off x="3888" y="1568"/>
              <a:ext cx="0" cy="499"/>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475" name="Line 19">
              <a:extLst>
                <a:ext uri="{FF2B5EF4-FFF2-40B4-BE49-F238E27FC236}">
                  <a16:creationId xmlns:a16="http://schemas.microsoft.com/office/drawing/2014/main" id="{6EC59FB2-9887-4766-AD14-FE8511EEC9BE}"/>
                </a:ext>
              </a:extLst>
            </p:cNvPr>
            <p:cNvSpPr>
              <a:spLocks noChangeShapeType="1"/>
            </p:cNvSpPr>
            <p:nvPr/>
          </p:nvSpPr>
          <p:spPr bwMode="auto">
            <a:xfrm flipV="1">
              <a:off x="3984" y="1872"/>
              <a:ext cx="0" cy="19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478" name="Line 22">
              <a:extLst>
                <a:ext uri="{FF2B5EF4-FFF2-40B4-BE49-F238E27FC236}">
                  <a16:creationId xmlns:a16="http://schemas.microsoft.com/office/drawing/2014/main" id="{3CCCBA92-953A-489B-81BF-BBBBD117F202}"/>
                </a:ext>
              </a:extLst>
            </p:cNvPr>
            <p:cNvSpPr>
              <a:spLocks noChangeShapeType="1"/>
            </p:cNvSpPr>
            <p:nvPr/>
          </p:nvSpPr>
          <p:spPr bwMode="auto">
            <a:xfrm flipV="1">
              <a:off x="4036" y="1948"/>
              <a:ext cx="0" cy="115"/>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479" name="Line 23">
              <a:extLst>
                <a:ext uri="{FF2B5EF4-FFF2-40B4-BE49-F238E27FC236}">
                  <a16:creationId xmlns:a16="http://schemas.microsoft.com/office/drawing/2014/main" id="{4614D31E-ECE0-4AA7-B2D6-32B48D7E8F04}"/>
                </a:ext>
              </a:extLst>
            </p:cNvPr>
            <p:cNvSpPr>
              <a:spLocks noChangeShapeType="1"/>
            </p:cNvSpPr>
            <p:nvPr/>
          </p:nvSpPr>
          <p:spPr bwMode="auto">
            <a:xfrm flipV="1">
              <a:off x="3644" y="1948"/>
              <a:ext cx="0" cy="115"/>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3" name="Group 93">
            <a:extLst>
              <a:ext uri="{FF2B5EF4-FFF2-40B4-BE49-F238E27FC236}">
                <a16:creationId xmlns:a16="http://schemas.microsoft.com/office/drawing/2014/main" id="{456297A1-6062-470C-9D52-559BFC4CBAA4}"/>
              </a:ext>
            </a:extLst>
          </p:cNvPr>
          <p:cNvGrpSpPr>
            <a:grpSpLocks/>
          </p:cNvGrpSpPr>
          <p:nvPr/>
        </p:nvGrpSpPr>
        <p:grpSpPr bwMode="auto">
          <a:xfrm>
            <a:off x="6286500" y="304800"/>
            <a:ext cx="3200400" cy="2286000"/>
            <a:chOff x="3272" y="624"/>
            <a:chExt cx="2016" cy="1440"/>
          </a:xfrm>
        </p:grpSpPr>
        <p:sp>
          <p:nvSpPr>
            <p:cNvPr id="275461" name="Line 5">
              <a:extLst>
                <a:ext uri="{FF2B5EF4-FFF2-40B4-BE49-F238E27FC236}">
                  <a16:creationId xmlns:a16="http://schemas.microsoft.com/office/drawing/2014/main" id="{A8DBFC58-3F52-4272-86F8-70989E4B016D}"/>
                </a:ext>
              </a:extLst>
            </p:cNvPr>
            <p:cNvSpPr>
              <a:spLocks noChangeShapeType="1"/>
            </p:cNvSpPr>
            <p:nvPr/>
          </p:nvSpPr>
          <p:spPr bwMode="auto">
            <a:xfrm>
              <a:off x="3272" y="2064"/>
              <a:ext cx="1920" cy="0"/>
            </a:xfrm>
            <a:prstGeom prst="line">
              <a:avLst/>
            </a:prstGeom>
            <a:noFill/>
            <a:ln w="9525">
              <a:solidFill>
                <a:schemeClr val="tx1"/>
              </a:solidFill>
              <a:round/>
              <a:headEnd/>
              <a:tailEnd type="triangle" w="lg" len="lg"/>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462" name="Line 6">
              <a:extLst>
                <a:ext uri="{FF2B5EF4-FFF2-40B4-BE49-F238E27FC236}">
                  <a16:creationId xmlns:a16="http://schemas.microsoft.com/office/drawing/2014/main" id="{F1453470-6607-42CE-B86F-DDBD99F9972D}"/>
                </a:ext>
              </a:extLst>
            </p:cNvPr>
            <p:cNvSpPr>
              <a:spLocks noChangeShapeType="1"/>
            </p:cNvSpPr>
            <p:nvPr/>
          </p:nvSpPr>
          <p:spPr bwMode="auto">
            <a:xfrm>
              <a:off x="3272" y="816"/>
              <a:ext cx="0" cy="1248"/>
            </a:xfrm>
            <a:prstGeom prst="line">
              <a:avLst/>
            </a:prstGeom>
            <a:noFill/>
            <a:ln w="9525">
              <a:solidFill>
                <a:schemeClr val="tx1"/>
              </a:solidFill>
              <a:round/>
              <a:headEnd type="triangle" w="lg" len="lg"/>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8726" name="Text Box 7">
              <a:extLst>
                <a:ext uri="{FF2B5EF4-FFF2-40B4-BE49-F238E27FC236}">
                  <a16:creationId xmlns:a16="http://schemas.microsoft.com/office/drawing/2014/main" id="{89440100-20C3-4042-8846-DBE46B121400}"/>
                </a:ext>
              </a:extLst>
            </p:cNvPr>
            <p:cNvSpPr txBox="1">
              <a:spLocks noChangeArrowheads="1"/>
            </p:cNvSpPr>
            <p:nvPr/>
          </p:nvSpPr>
          <p:spPr bwMode="auto">
            <a:xfrm>
              <a:off x="4424" y="1824"/>
              <a:ext cx="8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Gray level z</a:t>
              </a:r>
              <a:endParaRPr lang="en-US" altLang="zh-CN" sz="2000" b="1">
                <a:solidFill>
                  <a:srgbClr val="0066FF"/>
                </a:solidFill>
                <a:ea typeface="宋体" panose="02010600030101010101" pitchFamily="2" charset="-122"/>
              </a:endParaRPr>
            </a:p>
          </p:txBody>
        </p:sp>
        <p:sp>
          <p:nvSpPr>
            <p:cNvPr id="28727" name="Text Box 8">
              <a:extLst>
                <a:ext uri="{FF2B5EF4-FFF2-40B4-BE49-F238E27FC236}">
                  <a16:creationId xmlns:a16="http://schemas.microsoft.com/office/drawing/2014/main" id="{B03AD971-49C0-4F93-979A-C8628252A364}"/>
                </a:ext>
              </a:extLst>
            </p:cNvPr>
            <p:cNvSpPr txBox="1">
              <a:spLocks noChangeArrowheads="1"/>
            </p:cNvSpPr>
            <p:nvPr/>
          </p:nvSpPr>
          <p:spPr bwMode="auto">
            <a:xfrm>
              <a:off x="3320" y="624"/>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H(z)</a:t>
              </a:r>
              <a:endParaRPr lang="en-US" altLang="zh-CN" sz="2000" b="1">
                <a:solidFill>
                  <a:srgbClr val="0066FF"/>
                </a:solidFill>
                <a:ea typeface="宋体" panose="02010600030101010101" pitchFamily="2" charset="-122"/>
              </a:endParaRPr>
            </a:p>
          </p:txBody>
        </p:sp>
        <p:sp>
          <p:nvSpPr>
            <p:cNvPr id="28728" name="Text Box 24">
              <a:extLst>
                <a:ext uri="{FF2B5EF4-FFF2-40B4-BE49-F238E27FC236}">
                  <a16:creationId xmlns:a16="http://schemas.microsoft.com/office/drawing/2014/main" id="{5C4521A5-B21D-46FB-B7B7-B43CF2BA517B}"/>
                </a:ext>
              </a:extLst>
            </p:cNvPr>
            <p:cNvSpPr txBox="1">
              <a:spLocks noChangeArrowheads="1"/>
            </p:cNvSpPr>
            <p:nvPr/>
          </p:nvSpPr>
          <p:spPr bwMode="auto">
            <a:xfrm>
              <a:off x="4184" y="976"/>
              <a:ext cx="10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0066FF"/>
                  </a:solidFill>
                  <a:latin typeface="Arial" panose="020B0604020202020204" pitchFamily="34" charset="0"/>
                  <a:ea typeface="宋体" panose="02010600030101010101" pitchFamily="2" charset="-122"/>
                </a:rPr>
                <a:t>Low-contrast image</a:t>
              </a:r>
              <a:endParaRPr lang="en-US" altLang="zh-CN" sz="2000" b="1">
                <a:solidFill>
                  <a:srgbClr val="0066FF"/>
                </a:solidFill>
                <a:latin typeface="Arial" panose="020B0604020202020204" pitchFamily="34" charset="0"/>
                <a:ea typeface="宋体" panose="02010600030101010101" pitchFamily="2" charset="-122"/>
              </a:endParaRPr>
            </a:p>
          </p:txBody>
        </p:sp>
      </p:grpSp>
      <p:sp>
        <p:nvSpPr>
          <p:cNvPr id="275481" name="Text Box 25">
            <a:extLst>
              <a:ext uri="{FF2B5EF4-FFF2-40B4-BE49-F238E27FC236}">
                <a16:creationId xmlns:a16="http://schemas.microsoft.com/office/drawing/2014/main" id="{26920083-2F80-4D67-A208-89138C0B6066}"/>
              </a:ext>
            </a:extLst>
          </p:cNvPr>
          <p:cNvSpPr txBox="1">
            <a:spLocks noChangeArrowheads="1"/>
          </p:cNvSpPr>
          <p:nvPr/>
        </p:nvSpPr>
        <p:spPr bwMode="auto">
          <a:xfrm>
            <a:off x="1955800" y="330201"/>
            <a:ext cx="41021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Blip>
                <a:blip r:embed="rId2"/>
              </a:buBlip>
            </a:pPr>
            <a:r>
              <a:rPr lang="en-US" altLang="zh-CN" sz="2400">
                <a:solidFill>
                  <a:srgbClr val="000000"/>
                </a:solidFill>
                <a:ea typeface="宋体" panose="02010600030101010101" pitchFamily="2" charset="-122"/>
                <a:cs typeface="Times New Roman" panose="02020603050405020304" pitchFamily="18" charset="0"/>
              </a:rPr>
              <a:t>The histogram has a </a:t>
            </a:r>
            <a:r>
              <a:rPr lang="en-US" altLang="zh-CN" sz="2400">
                <a:solidFill>
                  <a:srgbClr val="0066FF"/>
                </a:solidFill>
                <a:ea typeface="宋体" panose="02010600030101010101" pitchFamily="2" charset="-122"/>
                <a:cs typeface="Times New Roman" panose="02020603050405020304" pitchFamily="18" charset="0"/>
              </a:rPr>
              <a:t>narrow shape</a:t>
            </a:r>
            <a:r>
              <a:rPr lang="en-US" altLang="zh-CN" sz="2400">
                <a:solidFill>
                  <a:srgbClr val="000000"/>
                </a:solidFill>
                <a:ea typeface="宋体" panose="02010600030101010101" pitchFamily="2" charset="-122"/>
                <a:cs typeface="Times New Roman" panose="02020603050405020304" pitchFamily="18" charset="0"/>
              </a:rPr>
              <a:t>, which indicates </a:t>
            </a:r>
            <a:r>
              <a:rPr lang="en-US" altLang="zh-CN" sz="2400">
                <a:solidFill>
                  <a:srgbClr val="0066FF"/>
                </a:solidFill>
                <a:ea typeface="宋体" panose="02010600030101010101" pitchFamily="2" charset="-122"/>
                <a:cs typeface="Times New Roman" panose="02020603050405020304" pitchFamily="18" charset="0"/>
              </a:rPr>
              <a:t>little dynamic range</a:t>
            </a:r>
            <a:r>
              <a:rPr lang="en-US" altLang="zh-CN" sz="2400">
                <a:solidFill>
                  <a:srgbClr val="000000"/>
                </a:solidFill>
                <a:ea typeface="宋体" panose="02010600030101010101" pitchFamily="2" charset="-122"/>
                <a:cs typeface="Times New Roman" panose="02020603050405020304" pitchFamily="18" charset="0"/>
              </a:rPr>
              <a:t> and thus corresponds to an </a:t>
            </a:r>
            <a:r>
              <a:rPr lang="en-US" altLang="zh-CN" sz="2400">
                <a:solidFill>
                  <a:srgbClr val="0066FF"/>
                </a:solidFill>
                <a:ea typeface="宋体" panose="02010600030101010101" pitchFamily="2" charset="-122"/>
                <a:cs typeface="Times New Roman" panose="02020603050405020304" pitchFamily="18" charset="0"/>
              </a:rPr>
              <a:t>image having low contrast</a:t>
            </a:r>
            <a:r>
              <a:rPr lang="en-US" altLang="zh-CN" sz="2400">
                <a:solidFill>
                  <a:srgbClr val="000000"/>
                </a:solidFill>
                <a:ea typeface="宋体" panose="02010600030101010101" pitchFamily="2" charset="-122"/>
                <a:cs typeface="Times New Roman" panose="02020603050405020304" pitchFamily="18" charset="0"/>
              </a:rPr>
              <a:t>.</a:t>
            </a:r>
            <a:r>
              <a:rPr lang="en-US" altLang="zh-CN" sz="2400">
                <a:solidFill>
                  <a:srgbClr val="0066FF"/>
                </a:solidFill>
                <a:ea typeface="宋体" panose="02010600030101010101" pitchFamily="2" charset="-122"/>
                <a:cs typeface="Times New Roman" panose="02020603050405020304" pitchFamily="18" charset="0"/>
              </a:rPr>
              <a:t> </a:t>
            </a:r>
          </a:p>
        </p:txBody>
      </p:sp>
      <p:sp>
        <p:nvSpPr>
          <p:cNvPr id="275482" name="Text Box 26">
            <a:extLst>
              <a:ext uri="{FF2B5EF4-FFF2-40B4-BE49-F238E27FC236}">
                <a16:creationId xmlns:a16="http://schemas.microsoft.com/office/drawing/2014/main" id="{0AE5F72F-D53F-44B6-948B-523C7E860B1C}"/>
              </a:ext>
            </a:extLst>
          </p:cNvPr>
          <p:cNvSpPr txBox="1">
            <a:spLocks noChangeArrowheads="1"/>
          </p:cNvSpPr>
          <p:nvPr/>
        </p:nvSpPr>
        <p:spPr bwMode="auto">
          <a:xfrm>
            <a:off x="6172200" y="3035300"/>
            <a:ext cx="43434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Blip>
                <a:blip r:embed="rId2"/>
              </a:buBlip>
            </a:pPr>
            <a:r>
              <a:rPr lang="en-US" altLang="zh-CN" sz="2400">
                <a:solidFill>
                  <a:srgbClr val="000000"/>
                </a:solidFill>
                <a:ea typeface="宋体" panose="02010600030101010101" pitchFamily="2" charset="-122"/>
                <a:cs typeface="Times New Roman" panose="02020603050405020304" pitchFamily="18" charset="0"/>
              </a:rPr>
              <a:t>The histogram has </a:t>
            </a:r>
            <a:r>
              <a:rPr lang="en-US" altLang="zh-CN" sz="2400">
                <a:solidFill>
                  <a:srgbClr val="0066FF"/>
                </a:solidFill>
                <a:ea typeface="宋体" panose="02010600030101010101" pitchFamily="2" charset="-122"/>
                <a:cs typeface="Times New Roman" panose="02020603050405020304" pitchFamily="18" charset="0"/>
              </a:rPr>
              <a:t>significant spread</a:t>
            </a:r>
            <a:r>
              <a:rPr lang="en-US" altLang="zh-CN" sz="2400">
                <a:solidFill>
                  <a:srgbClr val="000000"/>
                </a:solidFill>
                <a:ea typeface="宋体" panose="02010600030101010101" pitchFamily="2" charset="-122"/>
                <a:cs typeface="Times New Roman" panose="02020603050405020304" pitchFamily="18" charset="0"/>
              </a:rPr>
              <a:t>, corresponding to an </a:t>
            </a:r>
            <a:r>
              <a:rPr lang="en-US" altLang="zh-CN" sz="2400">
                <a:solidFill>
                  <a:srgbClr val="0066FF"/>
                </a:solidFill>
                <a:ea typeface="宋体" panose="02010600030101010101" pitchFamily="2" charset="-122"/>
                <a:cs typeface="Times New Roman" panose="02020603050405020304" pitchFamily="18" charset="0"/>
              </a:rPr>
              <a:t>image with</a:t>
            </a:r>
            <a:r>
              <a:rPr lang="en-US" altLang="zh-CN" sz="2400">
                <a:solidFill>
                  <a:srgbClr val="000000"/>
                </a:solidFill>
                <a:ea typeface="宋体" panose="02010600030101010101" pitchFamily="2" charset="-122"/>
                <a:cs typeface="Times New Roman" panose="02020603050405020304" pitchFamily="18" charset="0"/>
              </a:rPr>
              <a:t> </a:t>
            </a:r>
            <a:r>
              <a:rPr lang="en-US" altLang="zh-CN" sz="2400">
                <a:solidFill>
                  <a:srgbClr val="0066FF"/>
                </a:solidFill>
                <a:ea typeface="宋体" panose="02010600030101010101" pitchFamily="2" charset="-122"/>
                <a:cs typeface="Times New Roman" panose="02020603050405020304" pitchFamily="18" charset="0"/>
              </a:rPr>
              <a:t>high contrast</a:t>
            </a:r>
            <a:r>
              <a:rPr lang="en-US" altLang="zh-CN" sz="2400">
                <a:solidFill>
                  <a:srgbClr val="000000"/>
                </a:solidFill>
                <a:ea typeface="宋体" panose="02010600030101010101" pitchFamily="2" charset="-122"/>
                <a:cs typeface="Times New Roman" panose="02020603050405020304" pitchFamily="18" charset="0"/>
              </a:rPr>
              <a:t>. </a:t>
            </a:r>
          </a:p>
        </p:txBody>
      </p:sp>
      <p:grpSp>
        <p:nvGrpSpPr>
          <p:cNvPr id="4" name="Group 89">
            <a:extLst>
              <a:ext uri="{FF2B5EF4-FFF2-40B4-BE49-F238E27FC236}">
                <a16:creationId xmlns:a16="http://schemas.microsoft.com/office/drawing/2014/main" id="{66FA2601-1B49-4B69-8D31-D032E3002242}"/>
              </a:ext>
            </a:extLst>
          </p:cNvPr>
          <p:cNvGrpSpPr>
            <a:grpSpLocks/>
          </p:cNvGrpSpPr>
          <p:nvPr/>
        </p:nvGrpSpPr>
        <p:grpSpPr bwMode="auto">
          <a:xfrm>
            <a:off x="7315200" y="5664201"/>
            <a:ext cx="2362200" cy="600075"/>
            <a:chOff x="3360" y="3504"/>
            <a:chExt cx="1488" cy="378"/>
          </a:xfrm>
        </p:grpSpPr>
        <p:sp>
          <p:nvSpPr>
            <p:cNvPr id="275510" name="Line 54">
              <a:extLst>
                <a:ext uri="{FF2B5EF4-FFF2-40B4-BE49-F238E27FC236}">
                  <a16:creationId xmlns:a16="http://schemas.microsoft.com/office/drawing/2014/main" id="{D95BB013-449D-48A8-ABE4-1FE21A6695F4}"/>
                </a:ext>
              </a:extLst>
            </p:cNvPr>
            <p:cNvSpPr>
              <a:spLocks noChangeShapeType="1"/>
            </p:cNvSpPr>
            <p:nvPr/>
          </p:nvSpPr>
          <p:spPr bwMode="auto">
            <a:xfrm flipH="1" flipV="1">
              <a:off x="3360" y="3792"/>
              <a:ext cx="0" cy="9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14" name="Line 58">
              <a:extLst>
                <a:ext uri="{FF2B5EF4-FFF2-40B4-BE49-F238E27FC236}">
                  <a16:creationId xmlns:a16="http://schemas.microsoft.com/office/drawing/2014/main" id="{FADB30FB-8F61-49CF-A9A5-DBAE4F941BBD}"/>
                </a:ext>
              </a:extLst>
            </p:cNvPr>
            <p:cNvSpPr>
              <a:spLocks noChangeShapeType="1"/>
            </p:cNvSpPr>
            <p:nvPr/>
          </p:nvSpPr>
          <p:spPr bwMode="auto">
            <a:xfrm flipH="1" flipV="1">
              <a:off x="3408" y="3600"/>
              <a:ext cx="0" cy="28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15" name="Line 59">
              <a:extLst>
                <a:ext uri="{FF2B5EF4-FFF2-40B4-BE49-F238E27FC236}">
                  <a16:creationId xmlns:a16="http://schemas.microsoft.com/office/drawing/2014/main" id="{9EABF0FF-D90A-419B-971E-B06F58AA08FC}"/>
                </a:ext>
              </a:extLst>
            </p:cNvPr>
            <p:cNvSpPr>
              <a:spLocks noChangeShapeType="1"/>
            </p:cNvSpPr>
            <p:nvPr/>
          </p:nvSpPr>
          <p:spPr bwMode="auto">
            <a:xfrm flipH="1" flipV="1">
              <a:off x="3456" y="3696"/>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16" name="Line 60">
              <a:extLst>
                <a:ext uri="{FF2B5EF4-FFF2-40B4-BE49-F238E27FC236}">
                  <a16:creationId xmlns:a16="http://schemas.microsoft.com/office/drawing/2014/main" id="{3CFC5C56-0C52-4EE0-BF6D-2270F7DDC049}"/>
                </a:ext>
              </a:extLst>
            </p:cNvPr>
            <p:cNvSpPr>
              <a:spLocks noChangeShapeType="1"/>
            </p:cNvSpPr>
            <p:nvPr/>
          </p:nvSpPr>
          <p:spPr bwMode="auto">
            <a:xfrm flipH="1" flipV="1">
              <a:off x="3504" y="3744"/>
              <a:ext cx="0" cy="138"/>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17" name="Line 61">
              <a:extLst>
                <a:ext uri="{FF2B5EF4-FFF2-40B4-BE49-F238E27FC236}">
                  <a16:creationId xmlns:a16="http://schemas.microsoft.com/office/drawing/2014/main" id="{FB3C94D1-B96A-4B86-B836-767528E045CB}"/>
                </a:ext>
              </a:extLst>
            </p:cNvPr>
            <p:cNvSpPr>
              <a:spLocks noChangeShapeType="1"/>
            </p:cNvSpPr>
            <p:nvPr/>
          </p:nvSpPr>
          <p:spPr bwMode="auto">
            <a:xfrm flipH="1" flipV="1">
              <a:off x="3840" y="3648"/>
              <a:ext cx="0" cy="234"/>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18" name="Line 62">
              <a:extLst>
                <a:ext uri="{FF2B5EF4-FFF2-40B4-BE49-F238E27FC236}">
                  <a16:creationId xmlns:a16="http://schemas.microsoft.com/office/drawing/2014/main" id="{EBDA5C6F-9608-47A0-B4FB-1680C9C3C5BB}"/>
                </a:ext>
              </a:extLst>
            </p:cNvPr>
            <p:cNvSpPr>
              <a:spLocks noChangeShapeType="1"/>
            </p:cNvSpPr>
            <p:nvPr/>
          </p:nvSpPr>
          <p:spPr bwMode="auto">
            <a:xfrm flipH="1" flipV="1">
              <a:off x="3600" y="3600"/>
              <a:ext cx="0" cy="28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19" name="Line 63">
              <a:extLst>
                <a:ext uri="{FF2B5EF4-FFF2-40B4-BE49-F238E27FC236}">
                  <a16:creationId xmlns:a16="http://schemas.microsoft.com/office/drawing/2014/main" id="{26F5FD8F-0A44-4105-A178-5E2EFD55A261}"/>
                </a:ext>
              </a:extLst>
            </p:cNvPr>
            <p:cNvSpPr>
              <a:spLocks noChangeShapeType="1"/>
            </p:cNvSpPr>
            <p:nvPr/>
          </p:nvSpPr>
          <p:spPr bwMode="auto">
            <a:xfrm flipH="1" flipV="1">
              <a:off x="3552" y="3696"/>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20" name="Line 64">
              <a:extLst>
                <a:ext uri="{FF2B5EF4-FFF2-40B4-BE49-F238E27FC236}">
                  <a16:creationId xmlns:a16="http://schemas.microsoft.com/office/drawing/2014/main" id="{FC73049E-3F3B-478F-B9AD-A485D671E5B2}"/>
                </a:ext>
              </a:extLst>
            </p:cNvPr>
            <p:cNvSpPr>
              <a:spLocks noChangeShapeType="1"/>
            </p:cNvSpPr>
            <p:nvPr/>
          </p:nvSpPr>
          <p:spPr bwMode="auto">
            <a:xfrm flipH="1" flipV="1">
              <a:off x="3792" y="3552"/>
              <a:ext cx="0" cy="33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21" name="Line 65">
              <a:extLst>
                <a:ext uri="{FF2B5EF4-FFF2-40B4-BE49-F238E27FC236}">
                  <a16:creationId xmlns:a16="http://schemas.microsoft.com/office/drawing/2014/main" id="{A456711F-B0F4-4B94-8D9E-8AAE2C0480AD}"/>
                </a:ext>
              </a:extLst>
            </p:cNvPr>
            <p:cNvSpPr>
              <a:spLocks noChangeShapeType="1"/>
            </p:cNvSpPr>
            <p:nvPr/>
          </p:nvSpPr>
          <p:spPr bwMode="auto">
            <a:xfrm flipH="1" flipV="1">
              <a:off x="3744" y="3696"/>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22" name="Line 66">
              <a:extLst>
                <a:ext uri="{FF2B5EF4-FFF2-40B4-BE49-F238E27FC236}">
                  <a16:creationId xmlns:a16="http://schemas.microsoft.com/office/drawing/2014/main" id="{B5DFFD4B-4299-454D-BA2E-20C6C51BB9D1}"/>
                </a:ext>
              </a:extLst>
            </p:cNvPr>
            <p:cNvSpPr>
              <a:spLocks noChangeShapeType="1"/>
            </p:cNvSpPr>
            <p:nvPr/>
          </p:nvSpPr>
          <p:spPr bwMode="auto">
            <a:xfrm flipH="1" flipV="1">
              <a:off x="3696" y="3792"/>
              <a:ext cx="0" cy="9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23" name="Line 67">
              <a:extLst>
                <a:ext uri="{FF2B5EF4-FFF2-40B4-BE49-F238E27FC236}">
                  <a16:creationId xmlns:a16="http://schemas.microsoft.com/office/drawing/2014/main" id="{E2E87AD4-B3D8-49D7-8715-747A057BE7B3}"/>
                </a:ext>
              </a:extLst>
            </p:cNvPr>
            <p:cNvSpPr>
              <a:spLocks noChangeShapeType="1"/>
            </p:cNvSpPr>
            <p:nvPr/>
          </p:nvSpPr>
          <p:spPr bwMode="auto">
            <a:xfrm flipH="1" flipV="1">
              <a:off x="3648" y="3744"/>
              <a:ext cx="0" cy="138"/>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24" name="Line 68">
              <a:extLst>
                <a:ext uri="{FF2B5EF4-FFF2-40B4-BE49-F238E27FC236}">
                  <a16:creationId xmlns:a16="http://schemas.microsoft.com/office/drawing/2014/main" id="{0323E383-3F9B-4DA6-AA1B-36C782405DE6}"/>
                </a:ext>
              </a:extLst>
            </p:cNvPr>
            <p:cNvSpPr>
              <a:spLocks noChangeShapeType="1"/>
            </p:cNvSpPr>
            <p:nvPr/>
          </p:nvSpPr>
          <p:spPr bwMode="auto">
            <a:xfrm flipH="1" flipV="1">
              <a:off x="4128" y="3744"/>
              <a:ext cx="0" cy="138"/>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25" name="Line 69">
              <a:extLst>
                <a:ext uri="{FF2B5EF4-FFF2-40B4-BE49-F238E27FC236}">
                  <a16:creationId xmlns:a16="http://schemas.microsoft.com/office/drawing/2014/main" id="{77FAE558-81E4-4DE0-907E-7B37E0A6D9DC}"/>
                </a:ext>
              </a:extLst>
            </p:cNvPr>
            <p:cNvSpPr>
              <a:spLocks noChangeShapeType="1"/>
            </p:cNvSpPr>
            <p:nvPr/>
          </p:nvSpPr>
          <p:spPr bwMode="auto">
            <a:xfrm flipH="1" flipV="1">
              <a:off x="4080" y="3696"/>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26" name="Line 70">
              <a:extLst>
                <a:ext uri="{FF2B5EF4-FFF2-40B4-BE49-F238E27FC236}">
                  <a16:creationId xmlns:a16="http://schemas.microsoft.com/office/drawing/2014/main" id="{C45B68CC-B769-4BC3-AD99-66A2862C2117}"/>
                </a:ext>
              </a:extLst>
            </p:cNvPr>
            <p:cNvSpPr>
              <a:spLocks noChangeShapeType="1"/>
            </p:cNvSpPr>
            <p:nvPr/>
          </p:nvSpPr>
          <p:spPr bwMode="auto">
            <a:xfrm flipH="1" flipV="1">
              <a:off x="4032" y="3600"/>
              <a:ext cx="0" cy="28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27" name="Line 71">
              <a:extLst>
                <a:ext uri="{FF2B5EF4-FFF2-40B4-BE49-F238E27FC236}">
                  <a16:creationId xmlns:a16="http://schemas.microsoft.com/office/drawing/2014/main" id="{672848DB-9F7D-474A-8E3C-ED4033D6713C}"/>
                </a:ext>
              </a:extLst>
            </p:cNvPr>
            <p:cNvSpPr>
              <a:spLocks noChangeShapeType="1"/>
            </p:cNvSpPr>
            <p:nvPr/>
          </p:nvSpPr>
          <p:spPr bwMode="auto">
            <a:xfrm flipH="1" flipV="1">
              <a:off x="3984" y="3552"/>
              <a:ext cx="0" cy="33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28" name="Line 72">
              <a:extLst>
                <a:ext uri="{FF2B5EF4-FFF2-40B4-BE49-F238E27FC236}">
                  <a16:creationId xmlns:a16="http://schemas.microsoft.com/office/drawing/2014/main" id="{3FF43CA5-5A72-4BB2-AD2F-F6F451E01FE3}"/>
                </a:ext>
              </a:extLst>
            </p:cNvPr>
            <p:cNvSpPr>
              <a:spLocks noChangeShapeType="1"/>
            </p:cNvSpPr>
            <p:nvPr/>
          </p:nvSpPr>
          <p:spPr bwMode="auto">
            <a:xfrm flipH="1" flipV="1">
              <a:off x="3936" y="3696"/>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29" name="Line 73">
              <a:extLst>
                <a:ext uri="{FF2B5EF4-FFF2-40B4-BE49-F238E27FC236}">
                  <a16:creationId xmlns:a16="http://schemas.microsoft.com/office/drawing/2014/main" id="{2BD8BE7B-44E6-43F7-8E3B-059EE538A7B3}"/>
                </a:ext>
              </a:extLst>
            </p:cNvPr>
            <p:cNvSpPr>
              <a:spLocks noChangeShapeType="1"/>
            </p:cNvSpPr>
            <p:nvPr/>
          </p:nvSpPr>
          <p:spPr bwMode="auto">
            <a:xfrm flipH="1" flipV="1">
              <a:off x="3888" y="3504"/>
              <a:ext cx="0" cy="378"/>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30" name="Line 74">
              <a:extLst>
                <a:ext uri="{FF2B5EF4-FFF2-40B4-BE49-F238E27FC236}">
                  <a16:creationId xmlns:a16="http://schemas.microsoft.com/office/drawing/2014/main" id="{46B54DFF-ED89-4E51-9271-1D4576724A9F}"/>
                </a:ext>
              </a:extLst>
            </p:cNvPr>
            <p:cNvSpPr>
              <a:spLocks noChangeShapeType="1"/>
            </p:cNvSpPr>
            <p:nvPr/>
          </p:nvSpPr>
          <p:spPr bwMode="auto">
            <a:xfrm flipH="1" flipV="1">
              <a:off x="4368" y="3696"/>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31" name="Line 75">
              <a:extLst>
                <a:ext uri="{FF2B5EF4-FFF2-40B4-BE49-F238E27FC236}">
                  <a16:creationId xmlns:a16="http://schemas.microsoft.com/office/drawing/2014/main" id="{28AE4561-999B-4547-A147-B919E4535C52}"/>
                </a:ext>
              </a:extLst>
            </p:cNvPr>
            <p:cNvSpPr>
              <a:spLocks noChangeShapeType="1"/>
            </p:cNvSpPr>
            <p:nvPr/>
          </p:nvSpPr>
          <p:spPr bwMode="auto">
            <a:xfrm flipH="1" flipV="1">
              <a:off x="4320" y="3552"/>
              <a:ext cx="0" cy="33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32" name="Line 76">
              <a:extLst>
                <a:ext uri="{FF2B5EF4-FFF2-40B4-BE49-F238E27FC236}">
                  <a16:creationId xmlns:a16="http://schemas.microsoft.com/office/drawing/2014/main" id="{45BEE196-1AFF-45A0-8867-ED9AC2FF5FFB}"/>
                </a:ext>
              </a:extLst>
            </p:cNvPr>
            <p:cNvSpPr>
              <a:spLocks noChangeShapeType="1"/>
            </p:cNvSpPr>
            <p:nvPr/>
          </p:nvSpPr>
          <p:spPr bwMode="auto">
            <a:xfrm flipH="1" flipV="1">
              <a:off x="4272" y="3600"/>
              <a:ext cx="0" cy="28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33" name="Line 77">
              <a:extLst>
                <a:ext uri="{FF2B5EF4-FFF2-40B4-BE49-F238E27FC236}">
                  <a16:creationId xmlns:a16="http://schemas.microsoft.com/office/drawing/2014/main" id="{0216B21F-AE9F-4AD3-9222-00F700E2D543}"/>
                </a:ext>
              </a:extLst>
            </p:cNvPr>
            <p:cNvSpPr>
              <a:spLocks noChangeShapeType="1"/>
            </p:cNvSpPr>
            <p:nvPr/>
          </p:nvSpPr>
          <p:spPr bwMode="auto">
            <a:xfrm flipH="1" flipV="1">
              <a:off x="4224" y="3648"/>
              <a:ext cx="0" cy="234"/>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34" name="Line 78">
              <a:extLst>
                <a:ext uri="{FF2B5EF4-FFF2-40B4-BE49-F238E27FC236}">
                  <a16:creationId xmlns:a16="http://schemas.microsoft.com/office/drawing/2014/main" id="{6A121934-7687-42DA-874B-D65F546631CD}"/>
                </a:ext>
              </a:extLst>
            </p:cNvPr>
            <p:cNvSpPr>
              <a:spLocks noChangeShapeType="1"/>
            </p:cNvSpPr>
            <p:nvPr/>
          </p:nvSpPr>
          <p:spPr bwMode="auto">
            <a:xfrm flipH="1" flipV="1">
              <a:off x="4176" y="3696"/>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35" name="Line 79">
              <a:extLst>
                <a:ext uri="{FF2B5EF4-FFF2-40B4-BE49-F238E27FC236}">
                  <a16:creationId xmlns:a16="http://schemas.microsoft.com/office/drawing/2014/main" id="{A6472E0D-EFA7-43F1-95BC-37E5F371EEB0}"/>
                </a:ext>
              </a:extLst>
            </p:cNvPr>
            <p:cNvSpPr>
              <a:spLocks noChangeShapeType="1"/>
            </p:cNvSpPr>
            <p:nvPr/>
          </p:nvSpPr>
          <p:spPr bwMode="auto">
            <a:xfrm flipH="1" flipV="1">
              <a:off x="4560" y="3600"/>
              <a:ext cx="0" cy="28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36" name="Line 80">
              <a:extLst>
                <a:ext uri="{FF2B5EF4-FFF2-40B4-BE49-F238E27FC236}">
                  <a16:creationId xmlns:a16="http://schemas.microsoft.com/office/drawing/2014/main" id="{9299E3F2-2CFA-4D15-96CC-E12E011DF4BD}"/>
                </a:ext>
              </a:extLst>
            </p:cNvPr>
            <p:cNvSpPr>
              <a:spLocks noChangeShapeType="1"/>
            </p:cNvSpPr>
            <p:nvPr/>
          </p:nvSpPr>
          <p:spPr bwMode="auto">
            <a:xfrm flipH="1" flipV="1">
              <a:off x="4512" y="3648"/>
              <a:ext cx="0" cy="234"/>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37" name="Line 81">
              <a:extLst>
                <a:ext uri="{FF2B5EF4-FFF2-40B4-BE49-F238E27FC236}">
                  <a16:creationId xmlns:a16="http://schemas.microsoft.com/office/drawing/2014/main" id="{213BBFBE-97B0-415F-AF68-5AEC240BF18B}"/>
                </a:ext>
              </a:extLst>
            </p:cNvPr>
            <p:cNvSpPr>
              <a:spLocks noChangeShapeType="1"/>
            </p:cNvSpPr>
            <p:nvPr/>
          </p:nvSpPr>
          <p:spPr bwMode="auto">
            <a:xfrm flipH="1" flipV="1">
              <a:off x="4464" y="3744"/>
              <a:ext cx="0" cy="138"/>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38" name="Line 82">
              <a:extLst>
                <a:ext uri="{FF2B5EF4-FFF2-40B4-BE49-F238E27FC236}">
                  <a16:creationId xmlns:a16="http://schemas.microsoft.com/office/drawing/2014/main" id="{D439C49F-B733-429D-B32A-5E8D6FD56224}"/>
                </a:ext>
              </a:extLst>
            </p:cNvPr>
            <p:cNvSpPr>
              <a:spLocks noChangeShapeType="1"/>
            </p:cNvSpPr>
            <p:nvPr/>
          </p:nvSpPr>
          <p:spPr bwMode="auto">
            <a:xfrm flipH="1" flipV="1">
              <a:off x="4416" y="3792"/>
              <a:ext cx="0" cy="9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39" name="Line 83">
              <a:extLst>
                <a:ext uri="{FF2B5EF4-FFF2-40B4-BE49-F238E27FC236}">
                  <a16:creationId xmlns:a16="http://schemas.microsoft.com/office/drawing/2014/main" id="{2608D064-FD57-4B8D-A029-DFF6A9DA8E42}"/>
                </a:ext>
              </a:extLst>
            </p:cNvPr>
            <p:cNvSpPr>
              <a:spLocks noChangeShapeType="1"/>
            </p:cNvSpPr>
            <p:nvPr/>
          </p:nvSpPr>
          <p:spPr bwMode="auto">
            <a:xfrm flipH="1" flipV="1">
              <a:off x="4704" y="3600"/>
              <a:ext cx="0" cy="28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40" name="Line 84">
              <a:extLst>
                <a:ext uri="{FF2B5EF4-FFF2-40B4-BE49-F238E27FC236}">
                  <a16:creationId xmlns:a16="http://schemas.microsoft.com/office/drawing/2014/main" id="{64CD4310-6DBD-49D8-A713-538AECD917A5}"/>
                </a:ext>
              </a:extLst>
            </p:cNvPr>
            <p:cNvSpPr>
              <a:spLocks noChangeShapeType="1"/>
            </p:cNvSpPr>
            <p:nvPr/>
          </p:nvSpPr>
          <p:spPr bwMode="auto">
            <a:xfrm flipH="1" flipV="1">
              <a:off x="4656" y="3696"/>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41" name="Line 85">
              <a:extLst>
                <a:ext uri="{FF2B5EF4-FFF2-40B4-BE49-F238E27FC236}">
                  <a16:creationId xmlns:a16="http://schemas.microsoft.com/office/drawing/2014/main" id="{0C1E8B31-24CC-4C44-AFBB-1EBB18CA383D}"/>
                </a:ext>
              </a:extLst>
            </p:cNvPr>
            <p:cNvSpPr>
              <a:spLocks noChangeShapeType="1"/>
            </p:cNvSpPr>
            <p:nvPr/>
          </p:nvSpPr>
          <p:spPr bwMode="auto">
            <a:xfrm flipH="1" flipV="1">
              <a:off x="4608" y="3552"/>
              <a:ext cx="0" cy="33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42" name="Line 86">
              <a:extLst>
                <a:ext uri="{FF2B5EF4-FFF2-40B4-BE49-F238E27FC236}">
                  <a16:creationId xmlns:a16="http://schemas.microsoft.com/office/drawing/2014/main" id="{261E1871-CF4D-4490-A1B1-AD9BC4AE425D}"/>
                </a:ext>
              </a:extLst>
            </p:cNvPr>
            <p:cNvSpPr>
              <a:spLocks noChangeShapeType="1"/>
            </p:cNvSpPr>
            <p:nvPr/>
          </p:nvSpPr>
          <p:spPr bwMode="auto">
            <a:xfrm flipH="1" flipV="1">
              <a:off x="4848" y="3840"/>
              <a:ext cx="0" cy="4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43" name="Line 87">
              <a:extLst>
                <a:ext uri="{FF2B5EF4-FFF2-40B4-BE49-F238E27FC236}">
                  <a16:creationId xmlns:a16="http://schemas.microsoft.com/office/drawing/2014/main" id="{6C2AC2FB-6D82-40F0-AF46-81A8B4CFB74E}"/>
                </a:ext>
              </a:extLst>
            </p:cNvPr>
            <p:cNvSpPr>
              <a:spLocks noChangeShapeType="1"/>
            </p:cNvSpPr>
            <p:nvPr/>
          </p:nvSpPr>
          <p:spPr bwMode="auto">
            <a:xfrm flipH="1" flipV="1">
              <a:off x="4800" y="3840"/>
              <a:ext cx="0" cy="4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544" name="Line 88">
              <a:extLst>
                <a:ext uri="{FF2B5EF4-FFF2-40B4-BE49-F238E27FC236}">
                  <a16:creationId xmlns:a16="http://schemas.microsoft.com/office/drawing/2014/main" id="{5F5ABBD6-B99B-4C42-B1B4-3782A13024CF}"/>
                </a:ext>
              </a:extLst>
            </p:cNvPr>
            <p:cNvSpPr>
              <a:spLocks noChangeShapeType="1"/>
            </p:cNvSpPr>
            <p:nvPr/>
          </p:nvSpPr>
          <p:spPr bwMode="auto">
            <a:xfrm flipH="1" flipV="1">
              <a:off x="4752" y="3792"/>
              <a:ext cx="0" cy="9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5" name="Group 94">
            <a:extLst>
              <a:ext uri="{FF2B5EF4-FFF2-40B4-BE49-F238E27FC236}">
                <a16:creationId xmlns:a16="http://schemas.microsoft.com/office/drawing/2014/main" id="{3FB7230D-A03B-480F-8387-89D65B1631B5}"/>
              </a:ext>
            </a:extLst>
          </p:cNvPr>
          <p:cNvGrpSpPr>
            <a:grpSpLocks/>
          </p:cNvGrpSpPr>
          <p:nvPr/>
        </p:nvGrpSpPr>
        <p:grpSpPr bwMode="auto">
          <a:xfrm>
            <a:off x="7245351" y="4232276"/>
            <a:ext cx="3159125" cy="2028825"/>
            <a:chOff x="3320" y="2578"/>
            <a:chExt cx="1990" cy="1278"/>
          </a:xfrm>
        </p:grpSpPr>
        <p:sp>
          <p:nvSpPr>
            <p:cNvPr id="28686" name="Text Box 31">
              <a:extLst>
                <a:ext uri="{FF2B5EF4-FFF2-40B4-BE49-F238E27FC236}">
                  <a16:creationId xmlns:a16="http://schemas.microsoft.com/office/drawing/2014/main" id="{F1F922CF-5F39-480B-A792-E38E9C1ABA6E}"/>
                </a:ext>
              </a:extLst>
            </p:cNvPr>
            <p:cNvSpPr txBox="1">
              <a:spLocks noChangeArrowheads="1"/>
            </p:cNvSpPr>
            <p:nvPr/>
          </p:nvSpPr>
          <p:spPr bwMode="auto">
            <a:xfrm>
              <a:off x="4800" y="3388"/>
              <a:ext cx="5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Gray level z</a:t>
              </a:r>
              <a:endParaRPr lang="en-US" altLang="zh-CN" sz="2000" b="1">
                <a:solidFill>
                  <a:srgbClr val="0066FF"/>
                </a:solidFill>
                <a:ea typeface="宋体" panose="02010600030101010101" pitchFamily="2" charset="-122"/>
              </a:endParaRPr>
            </a:p>
          </p:txBody>
        </p:sp>
        <p:sp>
          <p:nvSpPr>
            <p:cNvPr id="28687" name="Text Box 32">
              <a:extLst>
                <a:ext uri="{FF2B5EF4-FFF2-40B4-BE49-F238E27FC236}">
                  <a16:creationId xmlns:a16="http://schemas.microsoft.com/office/drawing/2014/main" id="{FE240847-F18F-475A-8D68-5FEE7D8926D9}"/>
                </a:ext>
              </a:extLst>
            </p:cNvPr>
            <p:cNvSpPr txBox="1">
              <a:spLocks noChangeArrowheads="1"/>
            </p:cNvSpPr>
            <p:nvPr/>
          </p:nvSpPr>
          <p:spPr bwMode="auto">
            <a:xfrm>
              <a:off x="3386" y="257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H(z)</a:t>
              </a:r>
              <a:endParaRPr lang="en-US" altLang="zh-CN" sz="2000" b="1">
                <a:solidFill>
                  <a:srgbClr val="0066FF"/>
                </a:solidFill>
                <a:ea typeface="宋体" panose="02010600030101010101" pitchFamily="2" charset="-122"/>
              </a:endParaRPr>
            </a:p>
          </p:txBody>
        </p:sp>
        <p:sp>
          <p:nvSpPr>
            <p:cNvPr id="28688" name="Text Box 52">
              <a:extLst>
                <a:ext uri="{FF2B5EF4-FFF2-40B4-BE49-F238E27FC236}">
                  <a16:creationId xmlns:a16="http://schemas.microsoft.com/office/drawing/2014/main" id="{597C88B3-52D0-4AB1-A19F-CDFFE193CA02}"/>
                </a:ext>
              </a:extLst>
            </p:cNvPr>
            <p:cNvSpPr txBox="1">
              <a:spLocks noChangeArrowheads="1"/>
            </p:cNvSpPr>
            <p:nvPr/>
          </p:nvSpPr>
          <p:spPr bwMode="auto">
            <a:xfrm>
              <a:off x="4160" y="2760"/>
              <a:ext cx="10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0066FF"/>
                  </a:solidFill>
                  <a:latin typeface="Arial" panose="020B0604020202020204" pitchFamily="34" charset="0"/>
                  <a:ea typeface="宋体" panose="02010600030101010101" pitchFamily="2" charset="-122"/>
                </a:rPr>
                <a:t>High-contrast image</a:t>
              </a:r>
              <a:endParaRPr lang="en-US" altLang="zh-CN" sz="2000" b="1">
                <a:solidFill>
                  <a:srgbClr val="0066FF"/>
                </a:solidFill>
                <a:latin typeface="Arial" panose="020B0604020202020204" pitchFamily="34" charset="0"/>
                <a:ea typeface="宋体" panose="02010600030101010101" pitchFamily="2" charset="-122"/>
              </a:endParaRPr>
            </a:p>
          </p:txBody>
        </p:sp>
        <p:grpSp>
          <p:nvGrpSpPr>
            <p:cNvPr id="28689" name="Group 28">
              <a:extLst>
                <a:ext uri="{FF2B5EF4-FFF2-40B4-BE49-F238E27FC236}">
                  <a16:creationId xmlns:a16="http://schemas.microsoft.com/office/drawing/2014/main" id="{E30728DA-F2C1-448F-B1F6-5CD1F0488298}"/>
                </a:ext>
              </a:extLst>
            </p:cNvPr>
            <p:cNvGrpSpPr>
              <a:grpSpLocks/>
            </p:cNvGrpSpPr>
            <p:nvPr/>
          </p:nvGrpSpPr>
          <p:grpSpPr bwMode="auto">
            <a:xfrm>
              <a:off x="3320" y="2656"/>
              <a:ext cx="1920" cy="1200"/>
              <a:chOff x="3648" y="2640"/>
              <a:chExt cx="1920" cy="1200"/>
            </a:xfrm>
          </p:grpSpPr>
          <p:sp>
            <p:nvSpPr>
              <p:cNvPr id="275485" name="Line 29">
                <a:extLst>
                  <a:ext uri="{FF2B5EF4-FFF2-40B4-BE49-F238E27FC236}">
                    <a16:creationId xmlns:a16="http://schemas.microsoft.com/office/drawing/2014/main" id="{29FF3C42-B4FF-4C13-AEA4-1F72D3D305EB}"/>
                  </a:ext>
                </a:extLst>
              </p:cNvPr>
              <p:cNvSpPr>
                <a:spLocks noChangeShapeType="1"/>
              </p:cNvSpPr>
              <p:nvPr/>
            </p:nvSpPr>
            <p:spPr bwMode="auto">
              <a:xfrm>
                <a:off x="3648" y="3840"/>
                <a:ext cx="1920" cy="0"/>
              </a:xfrm>
              <a:prstGeom prst="line">
                <a:avLst/>
              </a:prstGeom>
              <a:noFill/>
              <a:ln w="9525">
                <a:solidFill>
                  <a:schemeClr val="tx1"/>
                </a:solidFill>
                <a:round/>
                <a:headEnd/>
                <a:tailEnd type="triangle" w="lg" len="lg"/>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5486" name="Line 30">
                <a:extLst>
                  <a:ext uri="{FF2B5EF4-FFF2-40B4-BE49-F238E27FC236}">
                    <a16:creationId xmlns:a16="http://schemas.microsoft.com/office/drawing/2014/main" id="{A610A072-79C3-4DB4-9637-C567629A343E}"/>
                  </a:ext>
                </a:extLst>
              </p:cNvPr>
              <p:cNvSpPr>
                <a:spLocks noChangeShapeType="1"/>
              </p:cNvSpPr>
              <p:nvPr/>
            </p:nvSpPr>
            <p:spPr bwMode="auto">
              <a:xfrm>
                <a:off x="3648" y="2640"/>
                <a:ext cx="0" cy="1200"/>
              </a:xfrm>
              <a:prstGeom prst="line">
                <a:avLst/>
              </a:prstGeom>
              <a:noFill/>
              <a:ln w="9525">
                <a:solidFill>
                  <a:schemeClr val="tx1"/>
                </a:solidFill>
                <a:round/>
                <a:headEnd type="triangle" w="lg" len="lg"/>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sp>
        <p:nvSpPr>
          <p:cNvPr id="275552" name="Rectangle 96">
            <a:extLst>
              <a:ext uri="{FF2B5EF4-FFF2-40B4-BE49-F238E27FC236}">
                <a16:creationId xmlns:a16="http://schemas.microsoft.com/office/drawing/2014/main" id="{9E959171-FA39-4615-BA22-C379C6BF60C3}"/>
              </a:ext>
            </a:extLst>
          </p:cNvPr>
          <p:cNvSpPr>
            <a:spLocks noChangeArrowheads="1"/>
          </p:cNvSpPr>
          <p:nvPr/>
        </p:nvSpPr>
        <p:spPr bwMode="auto">
          <a:xfrm>
            <a:off x="2336736" y="6285012"/>
            <a:ext cx="65" cy="307777"/>
          </a:xfrm>
          <a:prstGeom prst="rect">
            <a:avLst/>
          </a:prstGeom>
          <a:solidFill>
            <a:schemeClr val="hlink"/>
          </a:solidFill>
          <a:ln w="9525">
            <a:noFill/>
            <a:prstDash val="lgDash"/>
            <a:miter lim="800000"/>
            <a:headEnd/>
            <a:tailEnd/>
          </a:ln>
          <a:effectLst/>
        </p:spPr>
        <p:txBody>
          <a:bodyPr wrap="none"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8682" name="Text Box 98">
            <a:extLst>
              <a:ext uri="{FF2B5EF4-FFF2-40B4-BE49-F238E27FC236}">
                <a16:creationId xmlns:a16="http://schemas.microsoft.com/office/drawing/2014/main" id="{6D5EDA95-E6AE-4B9F-90B3-6021C0C9FAE9}"/>
              </a:ext>
            </a:extLst>
          </p:cNvPr>
          <p:cNvSpPr txBox="1">
            <a:spLocks noChangeArrowheads="1"/>
          </p:cNvSpPr>
          <p:nvPr/>
        </p:nvSpPr>
        <p:spPr bwMode="auto">
          <a:xfrm>
            <a:off x="2243138" y="4545013"/>
            <a:ext cx="2544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66FF"/>
                </a:solidFill>
                <a:ea typeface="宋体" panose="02010600030101010101" pitchFamily="2" charset="-122"/>
              </a:rPr>
              <a:t>Low-contrast image</a:t>
            </a:r>
          </a:p>
        </p:txBody>
      </p:sp>
      <p:sp>
        <p:nvSpPr>
          <p:cNvPr id="28683" name="Text Box 102">
            <a:extLst>
              <a:ext uri="{FF2B5EF4-FFF2-40B4-BE49-F238E27FC236}">
                <a16:creationId xmlns:a16="http://schemas.microsoft.com/office/drawing/2014/main" id="{2E339AE7-F1E7-49F5-9766-4A58EEDD0AB8}"/>
              </a:ext>
            </a:extLst>
          </p:cNvPr>
          <p:cNvSpPr txBox="1">
            <a:spLocks noChangeArrowheads="1"/>
          </p:cNvSpPr>
          <p:nvPr/>
        </p:nvSpPr>
        <p:spPr bwMode="auto">
          <a:xfrm>
            <a:off x="4691064" y="6553200"/>
            <a:ext cx="24780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66FF"/>
                </a:solidFill>
                <a:ea typeface="宋体" panose="02010600030101010101" pitchFamily="2" charset="-122"/>
              </a:rPr>
              <a:t>High-contrast image</a:t>
            </a:r>
          </a:p>
        </p:txBody>
      </p:sp>
      <p:pic>
        <p:nvPicPr>
          <p:cNvPr id="28684" name="Picture 68">
            <a:extLst>
              <a:ext uri="{FF2B5EF4-FFF2-40B4-BE49-F238E27FC236}">
                <a16:creationId xmlns:a16="http://schemas.microsoft.com/office/drawing/2014/main" id="{39131A3E-4869-4244-84A6-AFC335FFB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064" y="2168525"/>
            <a:ext cx="22129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28685" name="Picture 69">
            <a:extLst>
              <a:ext uri="{FF2B5EF4-FFF2-40B4-BE49-F238E27FC236}">
                <a16:creationId xmlns:a16="http://schemas.microsoft.com/office/drawing/2014/main" id="{69D5E760-B280-4343-9A8B-2BC5A489DF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475" y="4616450"/>
            <a:ext cx="187325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75481">
                                            <p:txEl>
                                              <p:pRg st="0" end="0"/>
                                            </p:txEl>
                                          </p:spTgt>
                                        </p:tgtEl>
                                        <p:attrNameLst>
                                          <p:attrName>style.visibility</p:attrName>
                                        </p:attrNameLst>
                                      </p:cBhvr>
                                      <p:to>
                                        <p:strVal val="visible"/>
                                      </p:to>
                                    </p:set>
                                    <p:animEffect transition="in" filter="box(out)">
                                      <p:cBhvr>
                                        <p:cTn id="7" dur="500"/>
                                        <p:tgtEl>
                                          <p:spTgt spid="2754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75482">
                                            <p:txEl>
                                              <p:pRg st="0" end="0"/>
                                            </p:txEl>
                                          </p:spTgt>
                                        </p:tgtEl>
                                        <p:attrNameLst>
                                          <p:attrName>style.visibility</p:attrName>
                                        </p:attrNameLst>
                                      </p:cBhvr>
                                      <p:to>
                                        <p:strVal val="visible"/>
                                      </p:to>
                                    </p:set>
                                    <p:animEffect transition="in" filter="box(out)">
                                      <p:cBhvr>
                                        <p:cTn id="22" dur="500"/>
                                        <p:tgtEl>
                                          <p:spTgt spid="27548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ou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1" grpId="0" build="p" bldLvl="3" autoUpdateAnimBg="0"/>
      <p:bldP spid="275482" grpId="0" build="p" bldLvl="3"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a:extLst>
              <a:ext uri="{FF2B5EF4-FFF2-40B4-BE49-F238E27FC236}">
                <a16:creationId xmlns:a16="http://schemas.microsoft.com/office/drawing/2014/main" id="{6138C47E-7480-4DE9-9991-EFF25A3026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F10E3DE0-59BA-4FB4-BC10-E3604663AFAE}" type="slidenum">
              <a:rPr lang="zh-CN" altLang="en-US" sz="1400">
                <a:solidFill>
                  <a:srgbClr val="000000"/>
                </a:solidFill>
                <a:ea typeface="宋体" panose="02010600030101010101" pitchFamily="2" charset="-122"/>
              </a:rPr>
              <a:pPr eaLnBrk="0" fontAlgn="base" hangingPunct="0">
                <a:spcBef>
                  <a:spcPct val="0"/>
                </a:spcBef>
                <a:spcAft>
                  <a:spcPct val="0"/>
                </a:spcAft>
                <a:buNone/>
              </a:pPr>
              <a:t>13</a:t>
            </a:fld>
            <a:endParaRPr lang="en-US" altLang="zh-CN" sz="1400">
              <a:solidFill>
                <a:srgbClr val="000000"/>
              </a:solidFill>
              <a:ea typeface="宋体" panose="02010600030101010101" pitchFamily="2" charset="-122"/>
            </a:endParaRPr>
          </a:p>
        </p:txBody>
      </p:sp>
      <p:sp>
        <p:nvSpPr>
          <p:cNvPr id="380931" name="Text Box 3">
            <a:extLst>
              <a:ext uri="{FF2B5EF4-FFF2-40B4-BE49-F238E27FC236}">
                <a16:creationId xmlns:a16="http://schemas.microsoft.com/office/drawing/2014/main" id="{DD2218F2-0BF3-43F6-822F-A094AEA953AE}"/>
              </a:ext>
            </a:extLst>
          </p:cNvPr>
          <p:cNvSpPr txBox="1">
            <a:spLocks noChangeArrowheads="1"/>
          </p:cNvSpPr>
          <p:nvPr/>
        </p:nvSpPr>
        <p:spPr bwMode="auto">
          <a:xfrm>
            <a:off x="1955800" y="225426"/>
            <a:ext cx="6172200" cy="492443"/>
          </a:xfrm>
          <a:prstGeom prst="rect">
            <a:avLst/>
          </a:prstGeom>
          <a:noFill/>
          <a:ln w="9525">
            <a:noFill/>
            <a:prstDash val="lgDash"/>
            <a:miter lim="800000"/>
            <a:headEnd/>
            <a:tailEnd/>
          </a:ln>
          <a:effectLst/>
        </p:spPr>
        <p:txBody>
          <a:bodyPr lIns="0" tIns="0" rIns="0" bIns="0">
            <a:spAutoFit/>
          </a:bodyPr>
          <a:lstStyle/>
          <a:p>
            <a:pPr eaLnBrk="0" fontAlgn="base" hangingPunct="0">
              <a:spcBef>
                <a:spcPct val="50000"/>
              </a:spcBef>
              <a:spcAft>
                <a:spcPct val="0"/>
              </a:spcAft>
              <a:defRPr/>
            </a:pPr>
            <a:r>
              <a:rPr lang="en-US" altLang="zh-CN" sz="3200">
                <a:solidFill>
                  <a:srgbClr val="0066FF"/>
                </a:solidFill>
                <a:effectLst>
                  <a:outerShdw blurRad="38100" dist="38100" dir="2700000" algn="tl">
                    <a:srgbClr val="C0C0C0"/>
                  </a:outerShdw>
                </a:effectLst>
                <a:latin typeface="Arial Black" pitchFamily="34" charset="0"/>
                <a:ea typeface="宋体" panose="02010600030101010101" pitchFamily="2" charset="-122"/>
                <a:cs typeface="Times New Roman" pitchFamily="18" charset="0"/>
              </a:rPr>
              <a:t>Histogram Modification</a:t>
            </a:r>
            <a:r>
              <a:rPr lang="en-US" altLang="zh-CN" sz="3200">
                <a:solidFill>
                  <a:srgbClr val="FF0000"/>
                </a:solidFill>
                <a:effectLst>
                  <a:outerShdw blurRad="38100" dist="38100" dir="2700000" algn="tl">
                    <a:srgbClr val="C0C0C0"/>
                  </a:outerShdw>
                </a:effectLst>
                <a:latin typeface="Arial Black" pitchFamily="34" charset="0"/>
                <a:ea typeface="宋体" panose="02010600030101010101" pitchFamily="2" charset="-122"/>
                <a:cs typeface="Times New Roman" pitchFamily="18" charset="0"/>
              </a:rPr>
              <a:t> </a:t>
            </a:r>
          </a:p>
        </p:txBody>
      </p:sp>
      <p:sp>
        <p:nvSpPr>
          <p:cNvPr id="380932" name="Text Box 4">
            <a:extLst>
              <a:ext uri="{FF2B5EF4-FFF2-40B4-BE49-F238E27FC236}">
                <a16:creationId xmlns:a16="http://schemas.microsoft.com/office/drawing/2014/main" id="{7C5D0479-F77F-41E5-9376-69A53DA9AF07}"/>
              </a:ext>
            </a:extLst>
          </p:cNvPr>
          <p:cNvSpPr txBox="1">
            <a:spLocks noChangeArrowheads="1"/>
          </p:cNvSpPr>
          <p:nvPr/>
        </p:nvSpPr>
        <p:spPr bwMode="auto">
          <a:xfrm>
            <a:off x="1847850" y="1808164"/>
            <a:ext cx="8293100" cy="1661993"/>
          </a:xfrm>
          <a:prstGeom prst="rect">
            <a:avLst/>
          </a:prstGeom>
          <a:noFill/>
          <a:ln w="9525">
            <a:noFill/>
            <a:miter lim="800000"/>
            <a:headEnd/>
            <a:tailEnd/>
          </a:ln>
          <a:effectLst/>
        </p:spPr>
        <p:txBody>
          <a:bodyPr lIns="0" tIns="0" rIns="0" bIns="0">
            <a:spAutoFit/>
          </a:bodyPr>
          <a:lstStyle/>
          <a:p>
            <a:pPr marL="457200" indent="-457200" eaLnBrk="0" fontAlgn="base" hangingPunct="0">
              <a:spcBef>
                <a:spcPct val="50000"/>
              </a:spcBef>
              <a:spcAft>
                <a:spcPct val="0"/>
              </a:spcAft>
              <a:buBlip>
                <a:blip r:embed="rId2"/>
              </a:buBlip>
              <a:defRPr/>
            </a:pPr>
            <a:r>
              <a:rPr lang="en-US" altLang="zh-CN" sz="2400">
                <a:solidFill>
                  <a:srgbClr val="000000"/>
                </a:solidFill>
                <a:latin typeface="Times New Roman" panose="02020603050405020304" pitchFamily="18" charset="0"/>
                <a:ea typeface="宋体" panose="02010600030101010101" pitchFamily="2" charset="-122"/>
              </a:rPr>
              <a:t>The histogram of the “</a:t>
            </a:r>
            <a:r>
              <a:rPr lang="en-US" altLang="zh-CN" sz="2400">
                <a:solidFill>
                  <a:srgbClr val="0066FF"/>
                </a:solidFill>
                <a:latin typeface="Times New Roman" panose="02020603050405020304" pitchFamily="18" charset="0"/>
                <a:ea typeface="宋体" panose="02010600030101010101" pitchFamily="2" charset="-122"/>
              </a:rPr>
              <a:t>bad</a:t>
            </a:r>
            <a:r>
              <a:rPr lang="en-US" altLang="zh-CN" sz="2400">
                <a:solidFill>
                  <a:srgbClr val="000000"/>
                </a:solidFill>
                <a:latin typeface="Times New Roman" panose="02020603050405020304" pitchFamily="18" charset="0"/>
                <a:ea typeface="宋体" panose="02010600030101010101" pitchFamily="2" charset="-122"/>
              </a:rPr>
              <a:t>” image is very </a:t>
            </a:r>
            <a:r>
              <a:rPr lang="en-US" altLang="zh-CN" sz="2400">
                <a:solidFill>
                  <a:srgbClr val="0066FF"/>
                </a:solidFill>
                <a:latin typeface="Times New Roman" panose="02020603050405020304" pitchFamily="18" charset="0"/>
                <a:ea typeface="宋体" panose="02010600030101010101" pitchFamily="2" charset="-122"/>
              </a:rPr>
              <a:t>narrow (Fig. a)</a:t>
            </a:r>
            <a:r>
              <a:rPr lang="en-US" altLang="zh-CN" sz="2400">
                <a:solidFill>
                  <a:srgbClr val="000000"/>
                </a:solidFill>
                <a:latin typeface="Times New Roman" panose="02020603050405020304" pitchFamily="18" charset="0"/>
                <a:ea typeface="宋体" panose="02010600030101010101" pitchFamily="2" charset="-122"/>
              </a:rPr>
              <a:t>, while the histogram of the “</a:t>
            </a:r>
            <a:r>
              <a:rPr lang="en-US" altLang="zh-CN" sz="2400">
                <a:solidFill>
                  <a:srgbClr val="00CC99"/>
                </a:solidFill>
                <a:latin typeface="Times New Roman" panose="02020603050405020304" pitchFamily="18" charset="0"/>
                <a:ea typeface="宋体" panose="02010600030101010101" pitchFamily="2" charset="-122"/>
              </a:rPr>
              <a:t>good</a:t>
            </a:r>
            <a:r>
              <a:rPr lang="en-US" altLang="zh-CN" sz="2400">
                <a:solidFill>
                  <a:srgbClr val="000000"/>
                </a:solidFill>
                <a:latin typeface="Times New Roman" panose="02020603050405020304" pitchFamily="18" charset="0"/>
                <a:ea typeface="宋体" panose="02010600030101010101" pitchFamily="2" charset="-122"/>
              </a:rPr>
              <a:t>” image is </a:t>
            </a:r>
            <a:r>
              <a:rPr lang="en-US" altLang="zh-CN" sz="2400">
                <a:solidFill>
                  <a:srgbClr val="00CC99"/>
                </a:solidFill>
                <a:latin typeface="Times New Roman" panose="02020603050405020304" pitchFamily="18" charset="0"/>
                <a:ea typeface="宋体" panose="02010600030101010101" pitchFamily="2" charset="-122"/>
              </a:rPr>
              <a:t>more spread (Fig. b)</a:t>
            </a:r>
            <a:r>
              <a:rPr lang="en-US" altLang="zh-CN" sz="2400">
                <a:solidFill>
                  <a:srgbClr val="000000"/>
                </a:solidFill>
                <a:latin typeface="Times New Roman" panose="02020603050405020304" pitchFamily="18" charset="0"/>
                <a:ea typeface="宋体" panose="02010600030101010101" pitchFamily="2" charset="-122"/>
              </a:rPr>
              <a:t>.</a:t>
            </a:r>
          </a:p>
          <a:p>
            <a:pPr marL="457200" indent="-457200" eaLnBrk="0" fontAlgn="base" hangingPunct="0">
              <a:spcBef>
                <a:spcPct val="50000"/>
              </a:spcBef>
              <a:spcAft>
                <a:spcPct val="0"/>
              </a:spcAft>
              <a:buBlip>
                <a:blip r:embed="rId2"/>
              </a:buBlip>
              <a:defRPr/>
            </a:pPr>
            <a:r>
              <a:rPr lang="en-US" altLang="zh-CN" sz="2400">
                <a:solidFill>
                  <a:srgbClr val="000000"/>
                </a:solidFill>
                <a:latin typeface="Times New Roman" panose="02020603050405020304" pitchFamily="18" charset="0"/>
                <a:ea typeface="宋体" panose="02010600030101010101" pitchFamily="2" charset="-122"/>
              </a:rPr>
              <a:t>To change a “</a:t>
            </a:r>
            <a:r>
              <a:rPr lang="en-US" altLang="zh-CN" sz="2400">
                <a:solidFill>
                  <a:srgbClr val="0066FF"/>
                </a:solidFill>
                <a:latin typeface="Times New Roman" panose="02020603050405020304" pitchFamily="18" charset="0"/>
                <a:ea typeface="宋体" panose="02010600030101010101" pitchFamily="2" charset="-122"/>
              </a:rPr>
              <a:t>bad</a:t>
            </a:r>
            <a:r>
              <a:rPr lang="en-US" altLang="zh-CN" sz="2400">
                <a:solidFill>
                  <a:srgbClr val="000000"/>
                </a:solidFill>
                <a:latin typeface="Times New Roman" panose="02020603050405020304" pitchFamily="18" charset="0"/>
                <a:ea typeface="宋体" panose="02010600030101010101" pitchFamily="2" charset="-122"/>
              </a:rPr>
              <a:t>” image</a:t>
            </a:r>
            <a:r>
              <a:rPr lang="en-US" altLang="zh-CN" sz="24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lang="en-US" altLang="zh-CN" sz="2400">
                <a:solidFill>
                  <a:srgbClr val="000000"/>
                </a:solidFill>
                <a:latin typeface="Times New Roman" panose="02020603050405020304" pitchFamily="18" charset="0"/>
                <a:ea typeface="宋体" panose="02010600030101010101" pitchFamily="2" charset="-122"/>
              </a:rPr>
              <a:t>to the “</a:t>
            </a:r>
            <a:r>
              <a:rPr lang="en-US" altLang="zh-CN" sz="2400">
                <a:solidFill>
                  <a:srgbClr val="00CC99"/>
                </a:solidFill>
                <a:latin typeface="Times New Roman" panose="02020603050405020304" pitchFamily="18" charset="0"/>
                <a:ea typeface="宋体" panose="02010600030101010101" pitchFamily="2" charset="-122"/>
              </a:rPr>
              <a:t>good</a:t>
            </a:r>
            <a:r>
              <a:rPr lang="en-US" altLang="zh-CN" sz="2400">
                <a:solidFill>
                  <a:srgbClr val="000000"/>
                </a:solidFill>
                <a:latin typeface="Times New Roman" panose="02020603050405020304" pitchFamily="18" charset="0"/>
                <a:ea typeface="宋体" panose="02010600030101010101" pitchFamily="2" charset="-122"/>
              </a:rPr>
              <a:t>” image, we need modify the histogram. </a:t>
            </a:r>
          </a:p>
        </p:txBody>
      </p:sp>
      <p:grpSp>
        <p:nvGrpSpPr>
          <p:cNvPr id="30725" name="Group 50">
            <a:extLst>
              <a:ext uri="{FF2B5EF4-FFF2-40B4-BE49-F238E27FC236}">
                <a16:creationId xmlns:a16="http://schemas.microsoft.com/office/drawing/2014/main" id="{321DB8B9-6425-4A23-904D-2D8AE95F36C8}"/>
              </a:ext>
            </a:extLst>
          </p:cNvPr>
          <p:cNvGrpSpPr>
            <a:grpSpLocks/>
          </p:cNvGrpSpPr>
          <p:nvPr/>
        </p:nvGrpSpPr>
        <p:grpSpPr bwMode="auto">
          <a:xfrm>
            <a:off x="2782888" y="3716339"/>
            <a:ext cx="7016750" cy="2636837"/>
            <a:chOff x="793" y="2341"/>
            <a:chExt cx="4420" cy="1661"/>
          </a:xfrm>
        </p:grpSpPr>
        <p:grpSp>
          <p:nvGrpSpPr>
            <p:cNvPr id="30728" name="Group 47">
              <a:extLst>
                <a:ext uri="{FF2B5EF4-FFF2-40B4-BE49-F238E27FC236}">
                  <a16:creationId xmlns:a16="http://schemas.microsoft.com/office/drawing/2014/main" id="{49CE8257-13C7-4B04-BC60-086B06D46BAD}"/>
                </a:ext>
              </a:extLst>
            </p:cNvPr>
            <p:cNvGrpSpPr>
              <a:grpSpLocks/>
            </p:cNvGrpSpPr>
            <p:nvPr/>
          </p:nvGrpSpPr>
          <p:grpSpPr bwMode="auto">
            <a:xfrm>
              <a:off x="793" y="2341"/>
              <a:ext cx="2174" cy="1661"/>
              <a:chOff x="657" y="2478"/>
              <a:chExt cx="2174" cy="1661"/>
            </a:xfrm>
          </p:grpSpPr>
          <p:sp>
            <p:nvSpPr>
              <p:cNvPr id="30738" name="Text Box 25">
                <a:extLst>
                  <a:ext uri="{FF2B5EF4-FFF2-40B4-BE49-F238E27FC236}">
                    <a16:creationId xmlns:a16="http://schemas.microsoft.com/office/drawing/2014/main" id="{7F4DC98B-EA3B-4A1B-BE6D-C118E3B914AD}"/>
                  </a:ext>
                </a:extLst>
              </p:cNvPr>
              <p:cNvSpPr txBox="1">
                <a:spLocks noChangeArrowheads="1"/>
              </p:cNvSpPr>
              <p:nvPr/>
            </p:nvSpPr>
            <p:spPr bwMode="auto">
              <a:xfrm>
                <a:off x="1655" y="2908"/>
                <a:ext cx="1156"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lnSpc>
                    <a:spcPct val="95000"/>
                  </a:lnSpc>
                  <a:spcBef>
                    <a:spcPct val="0"/>
                  </a:spcBef>
                  <a:spcAft>
                    <a:spcPct val="0"/>
                  </a:spcAft>
                  <a:buNone/>
                </a:pPr>
                <a:r>
                  <a:rPr lang="en-US" altLang="zh-CN" sz="1800">
                    <a:solidFill>
                      <a:srgbClr val="0066FF"/>
                    </a:solidFill>
                    <a:latin typeface="Arial" panose="020B0604020202020204" pitchFamily="34" charset="0"/>
                    <a:ea typeface="宋体" panose="02010600030101010101" pitchFamily="2" charset="-122"/>
                  </a:rPr>
                  <a:t>Fig.a - bad image</a:t>
                </a:r>
                <a:endParaRPr lang="en-US" altLang="zh-CN" sz="1800" b="1">
                  <a:solidFill>
                    <a:srgbClr val="0066FF"/>
                  </a:solidFill>
                  <a:latin typeface="Arial" panose="020B0604020202020204" pitchFamily="34" charset="0"/>
                  <a:ea typeface="宋体" panose="02010600030101010101" pitchFamily="2" charset="-122"/>
                </a:endParaRPr>
              </a:p>
            </p:txBody>
          </p:sp>
          <p:grpSp>
            <p:nvGrpSpPr>
              <p:cNvPr id="30739" name="Group 36">
                <a:extLst>
                  <a:ext uri="{FF2B5EF4-FFF2-40B4-BE49-F238E27FC236}">
                    <a16:creationId xmlns:a16="http://schemas.microsoft.com/office/drawing/2014/main" id="{A6128E29-820C-4086-BBD8-ED1B9054049E}"/>
                  </a:ext>
                </a:extLst>
              </p:cNvPr>
              <p:cNvGrpSpPr>
                <a:grpSpLocks/>
              </p:cNvGrpSpPr>
              <p:nvPr/>
            </p:nvGrpSpPr>
            <p:grpSpPr bwMode="auto">
              <a:xfrm>
                <a:off x="657" y="2478"/>
                <a:ext cx="2174" cy="1661"/>
                <a:chOff x="640" y="2528"/>
                <a:chExt cx="2174" cy="1661"/>
              </a:xfrm>
            </p:grpSpPr>
            <p:grpSp>
              <p:nvGrpSpPr>
                <p:cNvPr id="30741" name="Group 26">
                  <a:extLst>
                    <a:ext uri="{FF2B5EF4-FFF2-40B4-BE49-F238E27FC236}">
                      <a16:creationId xmlns:a16="http://schemas.microsoft.com/office/drawing/2014/main" id="{DFB15488-5ABB-44BD-9F5C-46BC08DEA302}"/>
                    </a:ext>
                  </a:extLst>
                </p:cNvPr>
                <p:cNvGrpSpPr>
                  <a:grpSpLocks/>
                </p:cNvGrpSpPr>
                <p:nvPr/>
              </p:nvGrpSpPr>
              <p:grpSpPr bwMode="auto">
                <a:xfrm>
                  <a:off x="816" y="2727"/>
                  <a:ext cx="1920" cy="1248"/>
                  <a:chOff x="824" y="2720"/>
                  <a:chExt cx="1920" cy="1248"/>
                </a:xfrm>
              </p:grpSpPr>
              <p:sp>
                <p:nvSpPr>
                  <p:cNvPr id="380949" name="Line 21">
                    <a:extLst>
                      <a:ext uri="{FF2B5EF4-FFF2-40B4-BE49-F238E27FC236}">
                        <a16:creationId xmlns:a16="http://schemas.microsoft.com/office/drawing/2014/main" id="{11B2DCD4-6ADA-4D4A-8794-1B9B48F8C957}"/>
                      </a:ext>
                    </a:extLst>
                  </p:cNvPr>
                  <p:cNvSpPr>
                    <a:spLocks noChangeShapeType="1"/>
                  </p:cNvSpPr>
                  <p:nvPr/>
                </p:nvSpPr>
                <p:spPr bwMode="auto">
                  <a:xfrm>
                    <a:off x="824" y="3968"/>
                    <a:ext cx="1920" cy="0"/>
                  </a:xfrm>
                  <a:prstGeom prst="line">
                    <a:avLst/>
                  </a:prstGeom>
                  <a:noFill/>
                  <a:ln w="9525">
                    <a:solidFill>
                      <a:schemeClr val="tx1"/>
                    </a:solidFill>
                    <a:round/>
                    <a:headEnd/>
                    <a:tailEnd type="triangle" w="lg" len="lg"/>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80950" name="Line 22">
                    <a:extLst>
                      <a:ext uri="{FF2B5EF4-FFF2-40B4-BE49-F238E27FC236}">
                        <a16:creationId xmlns:a16="http://schemas.microsoft.com/office/drawing/2014/main" id="{89BCA561-969D-41EF-95C5-D3FE082CC7A4}"/>
                      </a:ext>
                    </a:extLst>
                  </p:cNvPr>
                  <p:cNvSpPr>
                    <a:spLocks noChangeShapeType="1"/>
                  </p:cNvSpPr>
                  <p:nvPr/>
                </p:nvSpPr>
                <p:spPr bwMode="auto">
                  <a:xfrm>
                    <a:off x="824" y="2720"/>
                    <a:ext cx="0" cy="1248"/>
                  </a:xfrm>
                  <a:prstGeom prst="line">
                    <a:avLst/>
                  </a:prstGeom>
                  <a:noFill/>
                  <a:ln w="9525">
                    <a:solidFill>
                      <a:schemeClr val="tx1"/>
                    </a:solidFill>
                    <a:round/>
                    <a:headEnd type="triangle" w="lg" len="lg"/>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30742" name="Text Box 23">
                  <a:extLst>
                    <a:ext uri="{FF2B5EF4-FFF2-40B4-BE49-F238E27FC236}">
                      <a16:creationId xmlns:a16="http://schemas.microsoft.com/office/drawing/2014/main" id="{247F514F-416A-4A75-B81F-B417A093C7B5}"/>
                    </a:ext>
                  </a:extLst>
                </p:cNvPr>
                <p:cNvSpPr txBox="1">
                  <a:spLocks noChangeArrowheads="1"/>
                </p:cNvSpPr>
                <p:nvPr/>
              </p:nvSpPr>
              <p:spPr bwMode="auto">
                <a:xfrm>
                  <a:off x="1950" y="3997"/>
                  <a:ext cx="8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Gray level </a:t>
                  </a:r>
                  <a:r>
                    <a:rPr lang="en-US" altLang="zh-CN" sz="2000" b="1" i="1">
                      <a:solidFill>
                        <a:srgbClr val="FF0000"/>
                      </a:solidFill>
                      <a:ea typeface="宋体" panose="02010600030101010101" pitchFamily="2" charset="-122"/>
                    </a:rPr>
                    <a:t>r</a:t>
                  </a:r>
                  <a:endParaRPr lang="en-US" altLang="zh-CN" sz="2000" b="1" i="1">
                    <a:solidFill>
                      <a:srgbClr val="0066FF"/>
                    </a:solidFill>
                    <a:ea typeface="宋体" panose="02010600030101010101" pitchFamily="2" charset="-122"/>
                  </a:endParaRPr>
                </a:p>
              </p:txBody>
            </p:sp>
            <p:sp>
              <p:nvSpPr>
                <p:cNvPr id="30743" name="Text Box 24">
                  <a:extLst>
                    <a:ext uri="{FF2B5EF4-FFF2-40B4-BE49-F238E27FC236}">
                      <a16:creationId xmlns:a16="http://schemas.microsoft.com/office/drawing/2014/main" id="{C23B9EBD-5221-4A94-84C7-D2CF5C9378AA}"/>
                    </a:ext>
                  </a:extLst>
                </p:cNvPr>
                <p:cNvSpPr txBox="1">
                  <a:spLocks noChangeArrowheads="1"/>
                </p:cNvSpPr>
                <p:nvPr/>
              </p:nvSpPr>
              <p:spPr bwMode="auto">
                <a:xfrm>
                  <a:off x="640" y="2528"/>
                  <a:ext cx="14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Number of pixels</a:t>
                  </a:r>
                  <a:endParaRPr lang="en-US" altLang="zh-CN" sz="2000" b="1">
                    <a:solidFill>
                      <a:srgbClr val="0066FF"/>
                    </a:solidFill>
                    <a:ea typeface="宋体" panose="02010600030101010101" pitchFamily="2" charset="-122"/>
                  </a:endParaRPr>
                </a:p>
              </p:txBody>
            </p:sp>
          </p:grpSp>
          <p:sp>
            <p:nvSpPr>
              <p:cNvPr id="380963" name="Freeform 35">
                <a:extLst>
                  <a:ext uri="{FF2B5EF4-FFF2-40B4-BE49-F238E27FC236}">
                    <a16:creationId xmlns:a16="http://schemas.microsoft.com/office/drawing/2014/main" id="{269233CD-5E68-4132-A16E-FC54EF4B16FF}"/>
                  </a:ext>
                </a:extLst>
              </p:cNvPr>
              <p:cNvSpPr>
                <a:spLocks/>
              </p:cNvSpPr>
              <p:nvPr/>
            </p:nvSpPr>
            <p:spPr bwMode="auto">
              <a:xfrm>
                <a:off x="1332" y="2836"/>
                <a:ext cx="341" cy="194"/>
              </a:xfrm>
              <a:custGeom>
                <a:avLst/>
                <a:gdLst/>
                <a:ahLst/>
                <a:cxnLst>
                  <a:cxn ang="0">
                    <a:pos x="0" y="1088"/>
                  </a:cxn>
                  <a:cxn ang="0">
                    <a:pos x="0" y="952"/>
                  </a:cxn>
                  <a:cxn ang="0">
                    <a:pos x="46" y="952"/>
                  </a:cxn>
                  <a:cxn ang="0">
                    <a:pos x="46" y="612"/>
                  </a:cxn>
                  <a:cxn ang="0">
                    <a:pos x="91" y="612"/>
                  </a:cxn>
                  <a:cxn ang="0">
                    <a:pos x="91" y="408"/>
                  </a:cxn>
                  <a:cxn ang="0">
                    <a:pos x="136" y="408"/>
                  </a:cxn>
                  <a:cxn ang="0">
                    <a:pos x="136" y="0"/>
                  </a:cxn>
                  <a:cxn ang="0">
                    <a:pos x="204" y="0"/>
                  </a:cxn>
                  <a:cxn ang="0">
                    <a:pos x="204" y="363"/>
                  </a:cxn>
                  <a:cxn ang="0">
                    <a:pos x="250" y="363"/>
                  </a:cxn>
                  <a:cxn ang="0">
                    <a:pos x="250" y="544"/>
                  </a:cxn>
                  <a:cxn ang="0">
                    <a:pos x="295" y="544"/>
                  </a:cxn>
                  <a:cxn ang="0">
                    <a:pos x="295" y="748"/>
                  </a:cxn>
                  <a:cxn ang="0">
                    <a:pos x="341" y="748"/>
                  </a:cxn>
                  <a:cxn ang="0">
                    <a:pos x="341" y="1088"/>
                  </a:cxn>
                </a:cxnLst>
                <a:rect l="0" t="0" r="r" b="b"/>
                <a:pathLst>
                  <a:path w="341" h="1088">
                    <a:moveTo>
                      <a:pt x="0" y="1088"/>
                    </a:moveTo>
                    <a:lnTo>
                      <a:pt x="0" y="952"/>
                    </a:lnTo>
                    <a:lnTo>
                      <a:pt x="46" y="952"/>
                    </a:lnTo>
                    <a:lnTo>
                      <a:pt x="46" y="612"/>
                    </a:lnTo>
                    <a:lnTo>
                      <a:pt x="91" y="612"/>
                    </a:lnTo>
                    <a:lnTo>
                      <a:pt x="91" y="408"/>
                    </a:lnTo>
                    <a:lnTo>
                      <a:pt x="136" y="408"/>
                    </a:lnTo>
                    <a:lnTo>
                      <a:pt x="136" y="0"/>
                    </a:lnTo>
                    <a:lnTo>
                      <a:pt x="204" y="0"/>
                    </a:lnTo>
                    <a:lnTo>
                      <a:pt x="204" y="363"/>
                    </a:lnTo>
                    <a:lnTo>
                      <a:pt x="250" y="363"/>
                    </a:lnTo>
                    <a:lnTo>
                      <a:pt x="250" y="544"/>
                    </a:lnTo>
                    <a:lnTo>
                      <a:pt x="295" y="544"/>
                    </a:lnTo>
                    <a:lnTo>
                      <a:pt x="295" y="748"/>
                    </a:lnTo>
                    <a:lnTo>
                      <a:pt x="341" y="748"/>
                    </a:lnTo>
                    <a:lnTo>
                      <a:pt x="341" y="1088"/>
                    </a:lnTo>
                  </a:path>
                </a:pathLst>
              </a:custGeom>
              <a:noFill/>
              <a:ln w="28575" cap="flat" cmpd="sng">
                <a:solidFill>
                  <a:schemeClr val="accent1"/>
                </a:solidFill>
                <a:prstDash val="solid"/>
                <a:round/>
                <a:headEnd type="none" w="med" len="med"/>
                <a:tailEnd type="non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30729" name="Group 48">
              <a:extLst>
                <a:ext uri="{FF2B5EF4-FFF2-40B4-BE49-F238E27FC236}">
                  <a16:creationId xmlns:a16="http://schemas.microsoft.com/office/drawing/2014/main" id="{E368E70B-86F0-43A2-BDAF-01D6AA37D111}"/>
                </a:ext>
              </a:extLst>
            </p:cNvPr>
            <p:cNvGrpSpPr>
              <a:grpSpLocks/>
            </p:cNvGrpSpPr>
            <p:nvPr/>
          </p:nvGrpSpPr>
          <p:grpSpPr bwMode="auto">
            <a:xfrm>
              <a:off x="3039" y="2341"/>
              <a:ext cx="2174" cy="1661"/>
              <a:chOff x="2903" y="2478"/>
              <a:chExt cx="2174" cy="1661"/>
            </a:xfrm>
          </p:grpSpPr>
          <p:sp>
            <p:nvSpPr>
              <p:cNvPr id="380958" name="Freeform 30">
                <a:extLst>
                  <a:ext uri="{FF2B5EF4-FFF2-40B4-BE49-F238E27FC236}">
                    <a16:creationId xmlns:a16="http://schemas.microsoft.com/office/drawing/2014/main" id="{20C3A072-04DE-4BA5-B5D2-99B8416378CB}"/>
                  </a:ext>
                </a:extLst>
              </p:cNvPr>
              <p:cNvSpPr>
                <a:spLocks/>
              </p:cNvSpPr>
              <p:nvPr/>
            </p:nvSpPr>
            <p:spPr bwMode="auto">
              <a:xfrm>
                <a:off x="3085" y="3227"/>
                <a:ext cx="1270" cy="194"/>
              </a:xfrm>
              <a:custGeom>
                <a:avLst/>
                <a:gdLst/>
                <a:ahLst/>
                <a:cxnLst>
                  <a:cxn ang="0">
                    <a:pos x="0" y="295"/>
                  </a:cxn>
                  <a:cxn ang="0">
                    <a:pos x="68" y="295"/>
                  </a:cxn>
                  <a:cxn ang="0">
                    <a:pos x="68" y="204"/>
                  </a:cxn>
                  <a:cxn ang="0">
                    <a:pos x="159" y="204"/>
                  </a:cxn>
                  <a:cxn ang="0">
                    <a:pos x="159" y="113"/>
                  </a:cxn>
                  <a:cxn ang="0">
                    <a:pos x="272" y="113"/>
                  </a:cxn>
                  <a:cxn ang="0">
                    <a:pos x="272" y="45"/>
                  </a:cxn>
                  <a:cxn ang="0">
                    <a:pos x="340" y="45"/>
                  </a:cxn>
                  <a:cxn ang="0">
                    <a:pos x="340" y="0"/>
                  </a:cxn>
                  <a:cxn ang="0">
                    <a:pos x="431" y="0"/>
                  </a:cxn>
                  <a:cxn ang="0">
                    <a:pos x="431" y="45"/>
                  </a:cxn>
                  <a:cxn ang="0">
                    <a:pos x="794" y="45"/>
                  </a:cxn>
                  <a:cxn ang="0">
                    <a:pos x="794" y="91"/>
                  </a:cxn>
                  <a:cxn ang="0">
                    <a:pos x="884" y="91"/>
                  </a:cxn>
                  <a:cxn ang="0">
                    <a:pos x="884" y="0"/>
                  </a:cxn>
                  <a:cxn ang="0">
                    <a:pos x="998" y="0"/>
                  </a:cxn>
                  <a:cxn ang="0">
                    <a:pos x="998" y="91"/>
                  </a:cxn>
                  <a:cxn ang="0">
                    <a:pos x="1111" y="91"/>
                  </a:cxn>
                  <a:cxn ang="0">
                    <a:pos x="1111" y="181"/>
                  </a:cxn>
                  <a:cxn ang="0">
                    <a:pos x="1202" y="181"/>
                  </a:cxn>
                  <a:cxn ang="0">
                    <a:pos x="1202" y="363"/>
                  </a:cxn>
                  <a:cxn ang="0">
                    <a:pos x="1270" y="363"/>
                  </a:cxn>
                  <a:cxn ang="0">
                    <a:pos x="1270" y="816"/>
                  </a:cxn>
                </a:cxnLst>
                <a:rect l="0" t="0" r="r" b="b"/>
                <a:pathLst>
                  <a:path w="1270" h="816">
                    <a:moveTo>
                      <a:pt x="0" y="295"/>
                    </a:moveTo>
                    <a:lnTo>
                      <a:pt x="68" y="295"/>
                    </a:lnTo>
                    <a:lnTo>
                      <a:pt x="68" y="204"/>
                    </a:lnTo>
                    <a:lnTo>
                      <a:pt x="159" y="204"/>
                    </a:lnTo>
                    <a:lnTo>
                      <a:pt x="159" y="113"/>
                    </a:lnTo>
                    <a:lnTo>
                      <a:pt x="272" y="113"/>
                    </a:lnTo>
                    <a:lnTo>
                      <a:pt x="272" y="45"/>
                    </a:lnTo>
                    <a:lnTo>
                      <a:pt x="340" y="45"/>
                    </a:lnTo>
                    <a:lnTo>
                      <a:pt x="340" y="0"/>
                    </a:lnTo>
                    <a:lnTo>
                      <a:pt x="431" y="0"/>
                    </a:lnTo>
                    <a:lnTo>
                      <a:pt x="431" y="45"/>
                    </a:lnTo>
                    <a:lnTo>
                      <a:pt x="794" y="45"/>
                    </a:lnTo>
                    <a:lnTo>
                      <a:pt x="794" y="91"/>
                    </a:lnTo>
                    <a:lnTo>
                      <a:pt x="884" y="91"/>
                    </a:lnTo>
                    <a:lnTo>
                      <a:pt x="884" y="0"/>
                    </a:lnTo>
                    <a:lnTo>
                      <a:pt x="998" y="0"/>
                    </a:lnTo>
                    <a:lnTo>
                      <a:pt x="998" y="91"/>
                    </a:lnTo>
                    <a:lnTo>
                      <a:pt x="1111" y="91"/>
                    </a:lnTo>
                    <a:lnTo>
                      <a:pt x="1111" y="181"/>
                    </a:lnTo>
                    <a:lnTo>
                      <a:pt x="1202" y="181"/>
                    </a:lnTo>
                    <a:lnTo>
                      <a:pt x="1202" y="363"/>
                    </a:lnTo>
                    <a:lnTo>
                      <a:pt x="1270" y="363"/>
                    </a:lnTo>
                    <a:lnTo>
                      <a:pt x="1270" y="816"/>
                    </a:lnTo>
                  </a:path>
                </a:pathLst>
              </a:custGeom>
              <a:noFill/>
              <a:ln w="28575" cap="flat" cmpd="sng">
                <a:solidFill>
                  <a:srgbClr val="FF0000"/>
                </a:solidFill>
                <a:prstDash val="solid"/>
                <a:round/>
                <a:headEnd type="none" w="med" len="med"/>
                <a:tailEnd type="non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30731" name="Group 37">
                <a:extLst>
                  <a:ext uri="{FF2B5EF4-FFF2-40B4-BE49-F238E27FC236}">
                    <a16:creationId xmlns:a16="http://schemas.microsoft.com/office/drawing/2014/main" id="{98CA1F8D-B3E1-4247-86C2-457D47330249}"/>
                  </a:ext>
                </a:extLst>
              </p:cNvPr>
              <p:cNvGrpSpPr>
                <a:grpSpLocks/>
              </p:cNvGrpSpPr>
              <p:nvPr/>
            </p:nvGrpSpPr>
            <p:grpSpPr bwMode="auto">
              <a:xfrm>
                <a:off x="2903" y="2478"/>
                <a:ext cx="2174" cy="1661"/>
                <a:chOff x="640" y="2528"/>
                <a:chExt cx="2174" cy="1661"/>
              </a:xfrm>
            </p:grpSpPr>
            <p:grpSp>
              <p:nvGrpSpPr>
                <p:cNvPr id="30733" name="Group 38">
                  <a:extLst>
                    <a:ext uri="{FF2B5EF4-FFF2-40B4-BE49-F238E27FC236}">
                      <a16:creationId xmlns:a16="http://schemas.microsoft.com/office/drawing/2014/main" id="{EC6857C9-4947-49D1-A8EA-032CBFABE343}"/>
                    </a:ext>
                  </a:extLst>
                </p:cNvPr>
                <p:cNvGrpSpPr>
                  <a:grpSpLocks/>
                </p:cNvGrpSpPr>
                <p:nvPr/>
              </p:nvGrpSpPr>
              <p:grpSpPr bwMode="auto">
                <a:xfrm>
                  <a:off x="816" y="2727"/>
                  <a:ext cx="1920" cy="1248"/>
                  <a:chOff x="824" y="2720"/>
                  <a:chExt cx="1920" cy="1248"/>
                </a:xfrm>
              </p:grpSpPr>
              <p:sp>
                <p:nvSpPr>
                  <p:cNvPr id="380967" name="Line 39">
                    <a:extLst>
                      <a:ext uri="{FF2B5EF4-FFF2-40B4-BE49-F238E27FC236}">
                        <a16:creationId xmlns:a16="http://schemas.microsoft.com/office/drawing/2014/main" id="{0B0C2A6F-F245-4942-A56D-9699CF48B9A7}"/>
                      </a:ext>
                    </a:extLst>
                  </p:cNvPr>
                  <p:cNvSpPr>
                    <a:spLocks noChangeShapeType="1"/>
                  </p:cNvSpPr>
                  <p:nvPr/>
                </p:nvSpPr>
                <p:spPr bwMode="auto">
                  <a:xfrm>
                    <a:off x="824" y="3968"/>
                    <a:ext cx="1920" cy="0"/>
                  </a:xfrm>
                  <a:prstGeom prst="line">
                    <a:avLst/>
                  </a:prstGeom>
                  <a:noFill/>
                  <a:ln w="9525">
                    <a:solidFill>
                      <a:schemeClr val="tx1"/>
                    </a:solidFill>
                    <a:round/>
                    <a:headEnd/>
                    <a:tailEnd type="triangle" w="lg" len="lg"/>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80968" name="Line 40">
                    <a:extLst>
                      <a:ext uri="{FF2B5EF4-FFF2-40B4-BE49-F238E27FC236}">
                        <a16:creationId xmlns:a16="http://schemas.microsoft.com/office/drawing/2014/main" id="{CE549B48-FD68-4F8E-9440-1FB960A3A776}"/>
                      </a:ext>
                    </a:extLst>
                  </p:cNvPr>
                  <p:cNvSpPr>
                    <a:spLocks noChangeShapeType="1"/>
                  </p:cNvSpPr>
                  <p:nvPr/>
                </p:nvSpPr>
                <p:spPr bwMode="auto">
                  <a:xfrm>
                    <a:off x="824" y="2720"/>
                    <a:ext cx="0" cy="1248"/>
                  </a:xfrm>
                  <a:prstGeom prst="line">
                    <a:avLst/>
                  </a:prstGeom>
                  <a:noFill/>
                  <a:ln w="9525">
                    <a:solidFill>
                      <a:schemeClr val="tx1"/>
                    </a:solidFill>
                    <a:round/>
                    <a:headEnd type="triangle" w="lg" len="lg"/>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30734" name="Text Box 41">
                  <a:extLst>
                    <a:ext uri="{FF2B5EF4-FFF2-40B4-BE49-F238E27FC236}">
                      <a16:creationId xmlns:a16="http://schemas.microsoft.com/office/drawing/2014/main" id="{4C12C0B9-903E-4ABB-85DD-0DD0B13B610B}"/>
                    </a:ext>
                  </a:extLst>
                </p:cNvPr>
                <p:cNvSpPr txBox="1">
                  <a:spLocks noChangeArrowheads="1"/>
                </p:cNvSpPr>
                <p:nvPr/>
              </p:nvSpPr>
              <p:spPr bwMode="auto">
                <a:xfrm>
                  <a:off x="1950" y="3997"/>
                  <a:ext cx="8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Gray level </a:t>
                  </a:r>
                  <a:r>
                    <a:rPr lang="en-US" altLang="zh-CN" sz="2000" b="1" i="1">
                      <a:solidFill>
                        <a:srgbClr val="FF0000"/>
                      </a:solidFill>
                      <a:ea typeface="宋体" panose="02010600030101010101" pitchFamily="2" charset="-122"/>
                    </a:rPr>
                    <a:t>s</a:t>
                  </a:r>
                  <a:endParaRPr lang="en-US" altLang="zh-CN" sz="2000" b="1" i="1">
                    <a:solidFill>
                      <a:srgbClr val="0066FF"/>
                    </a:solidFill>
                    <a:ea typeface="宋体" panose="02010600030101010101" pitchFamily="2" charset="-122"/>
                  </a:endParaRPr>
                </a:p>
              </p:txBody>
            </p:sp>
            <p:sp>
              <p:nvSpPr>
                <p:cNvPr id="30735" name="Text Box 42">
                  <a:extLst>
                    <a:ext uri="{FF2B5EF4-FFF2-40B4-BE49-F238E27FC236}">
                      <a16:creationId xmlns:a16="http://schemas.microsoft.com/office/drawing/2014/main" id="{847C3740-9951-4BF9-91C7-188DA3BA53EF}"/>
                    </a:ext>
                  </a:extLst>
                </p:cNvPr>
                <p:cNvSpPr txBox="1">
                  <a:spLocks noChangeArrowheads="1"/>
                </p:cNvSpPr>
                <p:nvPr/>
              </p:nvSpPr>
              <p:spPr bwMode="auto">
                <a:xfrm>
                  <a:off x="640" y="2528"/>
                  <a:ext cx="14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Number of pixels</a:t>
                  </a:r>
                  <a:endParaRPr lang="en-US" altLang="zh-CN" sz="2000" b="1">
                    <a:solidFill>
                      <a:srgbClr val="0066FF"/>
                    </a:solidFill>
                    <a:ea typeface="宋体" panose="02010600030101010101" pitchFamily="2" charset="-122"/>
                  </a:endParaRPr>
                </a:p>
              </p:txBody>
            </p:sp>
          </p:grpSp>
          <p:sp>
            <p:nvSpPr>
              <p:cNvPr id="30732" name="Text Box 43">
                <a:extLst>
                  <a:ext uri="{FF2B5EF4-FFF2-40B4-BE49-F238E27FC236}">
                    <a16:creationId xmlns:a16="http://schemas.microsoft.com/office/drawing/2014/main" id="{16E8AADD-C3F9-4A2D-89EF-318D2775ED64}"/>
                  </a:ext>
                </a:extLst>
              </p:cNvPr>
              <p:cNvSpPr txBox="1">
                <a:spLocks noChangeArrowheads="1"/>
              </p:cNvSpPr>
              <p:nvPr/>
            </p:nvSpPr>
            <p:spPr bwMode="auto">
              <a:xfrm>
                <a:off x="3402" y="2908"/>
                <a:ext cx="120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lnSpc>
                    <a:spcPct val="95000"/>
                  </a:lnSpc>
                  <a:spcBef>
                    <a:spcPct val="0"/>
                  </a:spcBef>
                  <a:spcAft>
                    <a:spcPct val="0"/>
                  </a:spcAft>
                  <a:buNone/>
                </a:pPr>
                <a:r>
                  <a:rPr lang="en-US" altLang="zh-CN" sz="1800">
                    <a:solidFill>
                      <a:srgbClr val="0066FF"/>
                    </a:solidFill>
                    <a:latin typeface="Arial" panose="020B0604020202020204" pitchFamily="34" charset="0"/>
                    <a:ea typeface="宋体" panose="02010600030101010101" pitchFamily="2" charset="-122"/>
                  </a:rPr>
                  <a:t>Fig.b - good image</a:t>
                </a:r>
                <a:endParaRPr lang="en-US" altLang="zh-CN" sz="1800" b="1">
                  <a:solidFill>
                    <a:srgbClr val="0066FF"/>
                  </a:solidFill>
                  <a:latin typeface="Arial" panose="020B0604020202020204" pitchFamily="34" charset="0"/>
                  <a:ea typeface="宋体" panose="02010600030101010101" pitchFamily="2" charset="-122"/>
                </a:endParaRPr>
              </a:p>
            </p:txBody>
          </p:sp>
        </p:grpSp>
      </p:grpSp>
      <p:sp>
        <p:nvSpPr>
          <p:cNvPr id="380977" name="Text Box 49">
            <a:extLst>
              <a:ext uri="{FF2B5EF4-FFF2-40B4-BE49-F238E27FC236}">
                <a16:creationId xmlns:a16="http://schemas.microsoft.com/office/drawing/2014/main" id="{5EF16546-178C-412C-80C1-E59B5F60E60B}"/>
              </a:ext>
            </a:extLst>
          </p:cNvPr>
          <p:cNvSpPr txBox="1">
            <a:spLocks noChangeArrowheads="1"/>
          </p:cNvSpPr>
          <p:nvPr/>
        </p:nvSpPr>
        <p:spPr bwMode="auto">
          <a:xfrm>
            <a:off x="1955800" y="836614"/>
            <a:ext cx="6172200" cy="854075"/>
          </a:xfrm>
          <a:prstGeom prst="rect">
            <a:avLst/>
          </a:prstGeom>
          <a:noFill/>
          <a:ln w="9525">
            <a:noFill/>
            <a:prstDash val="lgDash"/>
            <a:miter lim="800000"/>
            <a:headEnd/>
            <a:tailEnd/>
          </a:ln>
          <a:effectLst/>
        </p:spPr>
        <p:txBody>
          <a:bodyPr lIns="0" tIns="0" rIns="0" bIns="0">
            <a:spAutoFit/>
          </a:bodyPr>
          <a:lstStyle/>
          <a:p>
            <a:pPr eaLnBrk="0" fontAlgn="base" hangingPunct="0">
              <a:spcBef>
                <a:spcPct val="50000"/>
              </a:spcBef>
              <a:spcAft>
                <a:spcPct val="0"/>
              </a:spcAft>
              <a:defRPr/>
            </a:pPr>
            <a:r>
              <a:rPr lang="en-US" altLang="zh-CN" sz="2800">
                <a:solidFill>
                  <a:srgbClr val="FF0000"/>
                </a:solidFill>
                <a:latin typeface="Arial Black" pitchFamily="34" charset="0"/>
                <a:ea typeface="宋体" panose="02010600030101010101" pitchFamily="2" charset="-122"/>
                <a:cs typeface="Times New Roman" pitchFamily="18" charset="0"/>
              </a:rPr>
              <a:t>When is it necessary to modify the Histogram of an image</a:t>
            </a:r>
            <a:r>
              <a:rPr lang="en-US" altLang="zh-CN" sz="2800">
                <a:solidFill>
                  <a:srgbClr val="FF0000"/>
                </a:solidFill>
                <a:effectLst>
                  <a:outerShdw blurRad="38100" dist="38100" dir="2700000" algn="tl">
                    <a:srgbClr val="C0C0C0"/>
                  </a:outerShdw>
                </a:effectLst>
                <a:latin typeface="Arial Black" pitchFamily="34" charset="0"/>
                <a:ea typeface="宋体" panose="02010600030101010101" pitchFamily="2" charset="-122"/>
                <a:cs typeface="Times New Roman" pitchFamily="18" charset="0"/>
              </a:rPr>
              <a:t> </a:t>
            </a:r>
          </a:p>
        </p:txBody>
      </p:sp>
      <p:sp>
        <p:nvSpPr>
          <p:cNvPr id="380979" name="AutoShape 51">
            <a:extLst>
              <a:ext uri="{FF2B5EF4-FFF2-40B4-BE49-F238E27FC236}">
                <a16:creationId xmlns:a16="http://schemas.microsoft.com/office/drawing/2014/main" id="{1D7EBA56-CA92-442B-8565-6931DD333354}"/>
              </a:ext>
            </a:extLst>
          </p:cNvPr>
          <p:cNvSpPr>
            <a:spLocks noChangeArrowheads="1"/>
          </p:cNvSpPr>
          <p:nvPr/>
        </p:nvSpPr>
        <p:spPr bwMode="auto">
          <a:xfrm>
            <a:off x="5735638" y="4724400"/>
            <a:ext cx="838200" cy="609600"/>
          </a:xfrm>
          <a:prstGeom prst="notchedRightArrow">
            <a:avLst>
              <a:gd name="adj1" fmla="val 50000"/>
              <a:gd name="adj2" fmla="val 52002"/>
            </a:avLst>
          </a:prstGeom>
          <a:solidFill>
            <a:srgbClr val="CCECFF"/>
          </a:solidFill>
          <a:ln w="9525">
            <a:noFill/>
            <a:prstDash val="lgDash"/>
            <a:miter lim="800000"/>
            <a:headEnd/>
            <a:tailEnd/>
          </a:ln>
          <a:effectLst>
            <a:outerShdw dist="56796" dir="3806097"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1">
            <a:extLst>
              <a:ext uri="{FF2B5EF4-FFF2-40B4-BE49-F238E27FC236}">
                <a16:creationId xmlns:a16="http://schemas.microsoft.com/office/drawing/2014/main" id="{781EC4E4-0953-4753-9EF9-9626035249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521BD944-BAA5-44F9-9F2C-9E7DC6D73AB6}" type="slidenum">
              <a:rPr lang="zh-CN" altLang="en-US" sz="1400">
                <a:solidFill>
                  <a:srgbClr val="000000"/>
                </a:solidFill>
                <a:ea typeface="宋体" panose="02010600030101010101" pitchFamily="2" charset="-122"/>
              </a:rPr>
              <a:pPr eaLnBrk="0" fontAlgn="base" hangingPunct="0">
                <a:spcBef>
                  <a:spcPct val="0"/>
                </a:spcBef>
                <a:spcAft>
                  <a:spcPct val="0"/>
                </a:spcAft>
                <a:buNone/>
              </a:pPr>
              <a:t>14</a:t>
            </a:fld>
            <a:endParaRPr lang="en-US" altLang="zh-CN" sz="1400">
              <a:solidFill>
                <a:srgbClr val="000000"/>
              </a:solidFill>
              <a:ea typeface="宋体" panose="02010600030101010101" pitchFamily="2" charset="-122"/>
            </a:endParaRPr>
          </a:p>
        </p:txBody>
      </p:sp>
      <p:grpSp>
        <p:nvGrpSpPr>
          <p:cNvPr id="37891" name="Group 7">
            <a:extLst>
              <a:ext uri="{FF2B5EF4-FFF2-40B4-BE49-F238E27FC236}">
                <a16:creationId xmlns:a16="http://schemas.microsoft.com/office/drawing/2014/main" id="{06D8931A-434A-4F69-9C8D-15B2AF1F2B3A}"/>
              </a:ext>
            </a:extLst>
          </p:cNvPr>
          <p:cNvGrpSpPr>
            <a:grpSpLocks/>
          </p:cNvGrpSpPr>
          <p:nvPr/>
        </p:nvGrpSpPr>
        <p:grpSpPr bwMode="auto">
          <a:xfrm>
            <a:off x="2674939" y="2457450"/>
            <a:ext cx="6156325" cy="2349500"/>
            <a:chOff x="521" y="1071"/>
            <a:chExt cx="4536" cy="1948"/>
          </a:xfrm>
        </p:grpSpPr>
        <p:sp>
          <p:nvSpPr>
            <p:cNvPr id="4" name="Text Box 8">
              <a:extLst>
                <a:ext uri="{FF2B5EF4-FFF2-40B4-BE49-F238E27FC236}">
                  <a16:creationId xmlns:a16="http://schemas.microsoft.com/office/drawing/2014/main" id="{529B2949-AD9A-41F4-B967-3A86881A0B24}"/>
                </a:ext>
              </a:extLst>
            </p:cNvPr>
            <p:cNvSpPr txBox="1">
              <a:spLocks noChangeArrowheads="1"/>
            </p:cNvSpPr>
            <p:nvPr/>
          </p:nvSpPr>
          <p:spPr bwMode="auto">
            <a:xfrm>
              <a:off x="3485" y="1437"/>
              <a:ext cx="218" cy="415"/>
            </a:xfrm>
            <a:prstGeom prst="rect">
              <a:avLst/>
            </a:prstGeom>
            <a:solidFill>
              <a:srgbClr val="FFFFFF"/>
            </a:solidFill>
            <a:ln w="28575">
              <a:solidFill>
                <a:srgbClr val="FFFFFF"/>
              </a:solidFill>
              <a:miter lim="800000"/>
              <a:headEnd/>
              <a:tailEnd/>
            </a:ln>
          </p:spPr>
          <p:txBody>
            <a:bodyPr lIns="91426" tIns="45713" rIns="91426" bIns="45713"/>
            <a:lstStyle/>
            <a:p>
              <a:pPr algn="r" eaLnBrk="0" fontAlgn="base" hangingPunct="0">
                <a:spcBef>
                  <a:spcPct val="50000"/>
                </a:spcBef>
                <a:spcAft>
                  <a:spcPct val="0"/>
                </a:spcAft>
                <a:defRPr/>
              </a:pPr>
              <a:r>
                <a:rPr kumimoji="1" lang="en-US" altLang="zh-CN" sz="9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rPr>
                <a:t>1</a:t>
              </a:r>
              <a:endParaRPr kumimoji="1" lang="en-US" altLang="zh-CN" sz="24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5" name="Text Box 9">
              <a:extLst>
                <a:ext uri="{FF2B5EF4-FFF2-40B4-BE49-F238E27FC236}">
                  <a16:creationId xmlns:a16="http://schemas.microsoft.com/office/drawing/2014/main" id="{3B55C227-033D-4A5B-8CBD-429C7B4AA341}"/>
                </a:ext>
              </a:extLst>
            </p:cNvPr>
            <p:cNvSpPr txBox="1">
              <a:spLocks noChangeArrowheads="1"/>
            </p:cNvSpPr>
            <p:nvPr/>
          </p:nvSpPr>
          <p:spPr bwMode="auto">
            <a:xfrm>
              <a:off x="3572" y="1117"/>
              <a:ext cx="136" cy="485"/>
            </a:xfrm>
            <a:prstGeom prst="rect">
              <a:avLst/>
            </a:prstGeom>
            <a:solidFill>
              <a:srgbClr val="FFFFFF"/>
            </a:solidFill>
            <a:ln w="28575">
              <a:solidFill>
                <a:srgbClr val="FFFFFF"/>
              </a:solidFill>
              <a:miter lim="800000"/>
              <a:headEnd/>
              <a:tailEnd/>
            </a:ln>
          </p:spPr>
          <p:txBody>
            <a:bodyPr wrap="none">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6" name="Text Box 10">
              <a:extLst>
                <a:ext uri="{FF2B5EF4-FFF2-40B4-BE49-F238E27FC236}">
                  <a16:creationId xmlns:a16="http://schemas.microsoft.com/office/drawing/2014/main" id="{E52A68FE-E5F1-4B30-B44F-62BDC43C3B8C}"/>
                </a:ext>
              </a:extLst>
            </p:cNvPr>
            <p:cNvSpPr txBox="1">
              <a:spLocks noChangeArrowheads="1"/>
            </p:cNvSpPr>
            <p:nvPr/>
          </p:nvSpPr>
          <p:spPr bwMode="auto">
            <a:xfrm>
              <a:off x="4877" y="2266"/>
              <a:ext cx="136" cy="485"/>
            </a:xfrm>
            <a:prstGeom prst="rect">
              <a:avLst/>
            </a:prstGeom>
            <a:solidFill>
              <a:srgbClr val="FFFFFF"/>
            </a:solidFill>
            <a:ln w="28575">
              <a:solidFill>
                <a:srgbClr val="FFFFFF"/>
              </a:solidFill>
              <a:miter lim="800000"/>
              <a:headEnd/>
              <a:tailEnd/>
            </a:ln>
          </p:spPr>
          <p:txBody>
            <a:bodyPr wrap="none">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7" name="Text Box 11">
              <a:extLst>
                <a:ext uri="{FF2B5EF4-FFF2-40B4-BE49-F238E27FC236}">
                  <a16:creationId xmlns:a16="http://schemas.microsoft.com/office/drawing/2014/main" id="{22A52D9D-F47C-4948-9A26-815C8CF3F6E9}"/>
                </a:ext>
              </a:extLst>
            </p:cNvPr>
            <p:cNvSpPr txBox="1">
              <a:spLocks noChangeArrowheads="1"/>
            </p:cNvSpPr>
            <p:nvPr/>
          </p:nvSpPr>
          <p:spPr bwMode="auto">
            <a:xfrm>
              <a:off x="4476" y="2561"/>
              <a:ext cx="220" cy="415"/>
            </a:xfrm>
            <a:prstGeom prst="rect">
              <a:avLst/>
            </a:prstGeom>
            <a:solidFill>
              <a:srgbClr val="FFFFFF"/>
            </a:solidFill>
            <a:ln w="28575">
              <a:solidFill>
                <a:srgbClr val="FFFFFF"/>
              </a:solidFill>
              <a:miter lim="800000"/>
              <a:headEnd/>
              <a:tailEnd/>
            </a:ln>
          </p:spPr>
          <p:txBody>
            <a:bodyPr lIns="91426" tIns="45713" rIns="91426" bIns="45713"/>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kumimoji="1" lang="en-US" altLang="zh-CN" sz="1600" b="1" dirty="0">
                  <a:solidFill>
                    <a:srgbClr val="FFFFFF"/>
                  </a:solidFill>
                  <a:effectLst>
                    <a:outerShdw blurRad="38100" dist="38100" dir="2700000" algn="tl">
                      <a:srgbClr val="C0C0C0"/>
                    </a:outerShdw>
                  </a:effectLst>
                </a:rPr>
                <a:t>1</a:t>
              </a:r>
            </a:p>
          </p:txBody>
        </p:sp>
        <p:sp>
          <p:nvSpPr>
            <p:cNvPr id="8" name="Text Box 12">
              <a:extLst>
                <a:ext uri="{FF2B5EF4-FFF2-40B4-BE49-F238E27FC236}">
                  <a16:creationId xmlns:a16="http://schemas.microsoft.com/office/drawing/2014/main" id="{84377ED7-953A-4149-82AF-3678454A6DAD}"/>
                </a:ext>
              </a:extLst>
            </p:cNvPr>
            <p:cNvSpPr txBox="1">
              <a:spLocks noChangeArrowheads="1"/>
            </p:cNvSpPr>
            <p:nvPr/>
          </p:nvSpPr>
          <p:spPr bwMode="auto">
            <a:xfrm>
              <a:off x="3437" y="2596"/>
              <a:ext cx="378" cy="415"/>
            </a:xfrm>
            <a:prstGeom prst="rect">
              <a:avLst/>
            </a:prstGeom>
            <a:solidFill>
              <a:srgbClr val="FFFFFF"/>
            </a:solidFill>
            <a:ln w="28575">
              <a:solidFill>
                <a:srgbClr val="FFFFFF"/>
              </a:solidFill>
              <a:miter lim="800000"/>
              <a:headEnd/>
              <a:tailEnd/>
            </a:ln>
          </p:spPr>
          <p:txBody>
            <a:bodyPr lIns="91426" tIns="45713" rIns="91426" bIns="45713"/>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kumimoji="1" lang="en-US" altLang="zh-CN" sz="1600" b="1">
                  <a:solidFill>
                    <a:srgbClr val="FFFFFF"/>
                  </a:solidFill>
                  <a:effectLst>
                    <a:outerShdw blurRad="38100" dist="38100" dir="2700000" algn="tl">
                      <a:srgbClr val="C0C0C0"/>
                    </a:outerShdw>
                  </a:effectLst>
                </a:rPr>
                <a:t>0</a:t>
              </a:r>
            </a:p>
          </p:txBody>
        </p:sp>
        <p:sp>
          <p:nvSpPr>
            <p:cNvPr id="9" name="Line 13">
              <a:extLst>
                <a:ext uri="{FF2B5EF4-FFF2-40B4-BE49-F238E27FC236}">
                  <a16:creationId xmlns:a16="http://schemas.microsoft.com/office/drawing/2014/main" id="{C5E1D626-889E-42C1-9D6D-5EF686892FB9}"/>
                </a:ext>
              </a:extLst>
            </p:cNvPr>
            <p:cNvSpPr>
              <a:spLocks noChangeShapeType="1"/>
            </p:cNvSpPr>
            <p:nvPr/>
          </p:nvSpPr>
          <p:spPr bwMode="auto">
            <a:xfrm>
              <a:off x="4574" y="1657"/>
              <a:ext cx="0" cy="913"/>
            </a:xfrm>
            <a:prstGeom prst="line">
              <a:avLst/>
            </a:prstGeom>
            <a:noFill/>
            <a:ln w="28575">
              <a:solidFill>
                <a:srgbClr val="000000"/>
              </a:solidFill>
              <a:round/>
              <a:headEn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0" name="Line 14">
              <a:extLst>
                <a:ext uri="{FF2B5EF4-FFF2-40B4-BE49-F238E27FC236}">
                  <a16:creationId xmlns:a16="http://schemas.microsoft.com/office/drawing/2014/main" id="{5E4F2680-4041-4C4E-B933-BEBF6EC36877}"/>
                </a:ext>
              </a:extLst>
            </p:cNvPr>
            <p:cNvSpPr>
              <a:spLocks noChangeShapeType="1"/>
            </p:cNvSpPr>
            <p:nvPr/>
          </p:nvSpPr>
          <p:spPr bwMode="auto">
            <a:xfrm>
              <a:off x="3717" y="1657"/>
              <a:ext cx="857" cy="0"/>
            </a:xfrm>
            <a:prstGeom prst="line">
              <a:avLst/>
            </a:prstGeom>
            <a:noFill/>
            <a:ln w="28575">
              <a:solidFill>
                <a:srgbClr val="000000"/>
              </a:solidFill>
              <a:round/>
              <a:headEn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1" name="Line 15">
              <a:extLst>
                <a:ext uri="{FF2B5EF4-FFF2-40B4-BE49-F238E27FC236}">
                  <a16:creationId xmlns:a16="http://schemas.microsoft.com/office/drawing/2014/main" id="{C582D545-1C28-4861-9979-F876292500A2}"/>
                </a:ext>
              </a:extLst>
            </p:cNvPr>
            <p:cNvSpPr>
              <a:spLocks noChangeShapeType="1"/>
            </p:cNvSpPr>
            <p:nvPr/>
          </p:nvSpPr>
          <p:spPr bwMode="auto">
            <a:xfrm>
              <a:off x="3703" y="2570"/>
              <a:ext cx="1091" cy="0"/>
            </a:xfrm>
            <a:prstGeom prst="line">
              <a:avLst/>
            </a:prstGeom>
            <a:noFill/>
            <a:ln w="28575">
              <a:solidFill>
                <a:srgbClr val="000000"/>
              </a:solidFill>
              <a:round/>
              <a:headEnd/>
              <a:tailEnd type="arrow" w="med" len="me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2" name="Line 16">
              <a:extLst>
                <a:ext uri="{FF2B5EF4-FFF2-40B4-BE49-F238E27FC236}">
                  <a16:creationId xmlns:a16="http://schemas.microsoft.com/office/drawing/2014/main" id="{4E9007BA-254F-4A73-9240-D7AF126C2C1A}"/>
                </a:ext>
              </a:extLst>
            </p:cNvPr>
            <p:cNvSpPr>
              <a:spLocks noChangeShapeType="1"/>
            </p:cNvSpPr>
            <p:nvPr/>
          </p:nvSpPr>
          <p:spPr bwMode="auto">
            <a:xfrm>
              <a:off x="3703" y="1351"/>
              <a:ext cx="0" cy="1219"/>
            </a:xfrm>
            <a:prstGeom prst="line">
              <a:avLst/>
            </a:prstGeom>
            <a:noFill/>
            <a:ln w="28575">
              <a:solidFill>
                <a:srgbClr val="000000"/>
              </a:solidFill>
              <a:round/>
              <a:headEnd type="arrow" w="med" len="me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3" name="Text Box 17">
              <a:extLst>
                <a:ext uri="{FF2B5EF4-FFF2-40B4-BE49-F238E27FC236}">
                  <a16:creationId xmlns:a16="http://schemas.microsoft.com/office/drawing/2014/main" id="{E3E94BB2-E49C-4A1B-96C8-A5FAA3CFD5FD}"/>
                </a:ext>
              </a:extLst>
            </p:cNvPr>
            <p:cNvSpPr txBox="1">
              <a:spLocks noChangeArrowheads="1"/>
            </p:cNvSpPr>
            <p:nvPr/>
          </p:nvSpPr>
          <p:spPr bwMode="auto">
            <a:xfrm>
              <a:off x="2388" y="1468"/>
              <a:ext cx="770" cy="645"/>
            </a:xfrm>
            <a:prstGeom prst="rect">
              <a:avLst/>
            </a:prstGeom>
            <a:solidFill>
              <a:srgbClr val="FFFFFF"/>
            </a:solidFill>
            <a:ln w="28575">
              <a:solidFill>
                <a:srgbClr val="FFFFFF"/>
              </a:solidFill>
              <a:miter lim="800000"/>
              <a:headEn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14" name="AutoShape 18">
              <a:extLst>
                <a:ext uri="{FF2B5EF4-FFF2-40B4-BE49-F238E27FC236}">
                  <a16:creationId xmlns:a16="http://schemas.microsoft.com/office/drawing/2014/main" id="{34032DB8-8B18-4DF4-96B4-BC2BC3AAC02A}"/>
                </a:ext>
              </a:extLst>
            </p:cNvPr>
            <p:cNvSpPr>
              <a:spLocks noChangeArrowheads="1"/>
            </p:cNvSpPr>
            <p:nvPr/>
          </p:nvSpPr>
          <p:spPr bwMode="auto">
            <a:xfrm>
              <a:off x="2498" y="2028"/>
              <a:ext cx="550" cy="153"/>
            </a:xfrm>
            <a:prstGeom prst="rightArrow">
              <a:avLst>
                <a:gd name="adj1" fmla="val 50000"/>
                <a:gd name="adj2" fmla="val 90296"/>
              </a:avLst>
            </a:prstGeom>
            <a:solidFill>
              <a:srgbClr val="FFFFFF"/>
            </a:solidFill>
            <a:ln w="28575">
              <a:solidFill>
                <a:srgbClr val="000000"/>
              </a:solidFill>
              <a:miter lim="800000"/>
              <a:headEn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15" name="Text Box 19">
              <a:extLst>
                <a:ext uri="{FF2B5EF4-FFF2-40B4-BE49-F238E27FC236}">
                  <a16:creationId xmlns:a16="http://schemas.microsoft.com/office/drawing/2014/main" id="{48861FC6-4505-488C-8CD2-D1E98009F3B8}"/>
                </a:ext>
              </a:extLst>
            </p:cNvPr>
            <p:cNvSpPr txBox="1">
              <a:spLocks noChangeArrowheads="1"/>
            </p:cNvSpPr>
            <p:nvPr/>
          </p:nvSpPr>
          <p:spPr bwMode="auto">
            <a:xfrm>
              <a:off x="2169" y="2365"/>
              <a:ext cx="244" cy="382"/>
            </a:xfrm>
            <a:prstGeom prst="rect">
              <a:avLst/>
            </a:prstGeom>
            <a:solidFill>
              <a:srgbClr val="FFFFFF"/>
            </a:solidFill>
            <a:ln w="28575">
              <a:solidFill>
                <a:srgbClr val="FFFFFF"/>
              </a:solidFill>
              <a:miter lim="800000"/>
              <a:headEn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16" name="Text Box 20">
              <a:extLst>
                <a:ext uri="{FF2B5EF4-FFF2-40B4-BE49-F238E27FC236}">
                  <a16:creationId xmlns:a16="http://schemas.microsoft.com/office/drawing/2014/main" id="{866E70B7-92FD-45C6-9C96-FD1FC8C13392}"/>
                </a:ext>
              </a:extLst>
            </p:cNvPr>
            <p:cNvSpPr txBox="1">
              <a:spLocks noChangeArrowheads="1"/>
            </p:cNvSpPr>
            <p:nvPr/>
          </p:nvSpPr>
          <p:spPr bwMode="auto">
            <a:xfrm>
              <a:off x="521" y="1170"/>
              <a:ext cx="563" cy="487"/>
            </a:xfrm>
            <a:prstGeom prst="rect">
              <a:avLst/>
            </a:prstGeom>
            <a:solidFill>
              <a:srgbClr val="FFFFFF"/>
            </a:solidFill>
            <a:ln w="28575">
              <a:solidFill>
                <a:srgbClr val="FFFFFF"/>
              </a:solidFill>
              <a:miter lim="800000"/>
              <a:headEn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17" name="Text Box 21">
              <a:extLst>
                <a:ext uri="{FF2B5EF4-FFF2-40B4-BE49-F238E27FC236}">
                  <a16:creationId xmlns:a16="http://schemas.microsoft.com/office/drawing/2014/main" id="{2A569DD3-9FBE-4D82-8C03-5ABFE2296F7A}"/>
                </a:ext>
              </a:extLst>
            </p:cNvPr>
            <p:cNvSpPr txBox="1">
              <a:spLocks noChangeArrowheads="1"/>
            </p:cNvSpPr>
            <p:nvPr/>
          </p:nvSpPr>
          <p:spPr bwMode="auto">
            <a:xfrm>
              <a:off x="1927" y="2568"/>
              <a:ext cx="269" cy="451"/>
            </a:xfrm>
            <a:prstGeom prst="rect">
              <a:avLst/>
            </a:prstGeom>
            <a:solidFill>
              <a:srgbClr val="FFFFFF"/>
            </a:solidFill>
            <a:ln w="28575">
              <a:solidFill>
                <a:srgbClr val="FFFFFF"/>
              </a:solidFill>
              <a:miter lim="800000"/>
              <a:headEnd/>
              <a:tailEnd/>
            </a:ln>
          </p:spPr>
          <p:txBody>
            <a:bodyPr lIns="91426" tIns="45713" rIns="91426" bIns="45713"/>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kumimoji="1" lang="en-US" altLang="zh-CN" sz="1600" b="1">
                  <a:solidFill>
                    <a:srgbClr val="FFFFFF"/>
                  </a:solidFill>
                  <a:effectLst>
                    <a:outerShdw blurRad="38100" dist="38100" dir="2700000" algn="tl">
                      <a:srgbClr val="C0C0C0"/>
                    </a:outerShdw>
                  </a:effectLst>
                </a:rPr>
                <a:t>1</a:t>
              </a:r>
            </a:p>
          </p:txBody>
        </p:sp>
        <p:sp>
          <p:nvSpPr>
            <p:cNvPr id="18" name="Text Box 22">
              <a:extLst>
                <a:ext uri="{FF2B5EF4-FFF2-40B4-BE49-F238E27FC236}">
                  <a16:creationId xmlns:a16="http://schemas.microsoft.com/office/drawing/2014/main" id="{DC07BE28-FE40-4F5E-85A0-AB7F8BAA3929}"/>
                </a:ext>
              </a:extLst>
            </p:cNvPr>
            <p:cNvSpPr txBox="1">
              <a:spLocks noChangeArrowheads="1"/>
            </p:cNvSpPr>
            <p:nvPr/>
          </p:nvSpPr>
          <p:spPr bwMode="auto">
            <a:xfrm>
              <a:off x="840" y="2525"/>
              <a:ext cx="316" cy="450"/>
            </a:xfrm>
            <a:prstGeom prst="rect">
              <a:avLst/>
            </a:prstGeom>
            <a:solidFill>
              <a:srgbClr val="FFFFFF"/>
            </a:solidFill>
            <a:ln w="28575">
              <a:solidFill>
                <a:srgbClr val="FFFFFF"/>
              </a:solidFill>
              <a:miter lim="800000"/>
              <a:headEnd/>
              <a:tailEnd/>
            </a:ln>
          </p:spPr>
          <p:txBody>
            <a:bodyPr lIns="91426" tIns="45713" rIns="91426" bIns="45713"/>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kumimoji="1" lang="en-US" altLang="zh-CN" sz="1600" b="1">
                  <a:solidFill>
                    <a:srgbClr val="FFFFFF"/>
                  </a:solidFill>
                  <a:effectLst>
                    <a:outerShdw blurRad="38100" dist="38100" dir="2700000" algn="tl">
                      <a:srgbClr val="C0C0C0"/>
                    </a:outerShdw>
                  </a:effectLst>
                </a:rPr>
                <a:t>0</a:t>
              </a:r>
            </a:p>
          </p:txBody>
        </p:sp>
        <p:sp>
          <p:nvSpPr>
            <p:cNvPr id="19" name="Line 23">
              <a:extLst>
                <a:ext uri="{FF2B5EF4-FFF2-40B4-BE49-F238E27FC236}">
                  <a16:creationId xmlns:a16="http://schemas.microsoft.com/office/drawing/2014/main" id="{D39C157E-E154-4364-BBCC-52C9D9252FCE}"/>
                </a:ext>
              </a:extLst>
            </p:cNvPr>
            <p:cNvSpPr>
              <a:spLocks noChangeShapeType="1"/>
            </p:cNvSpPr>
            <p:nvPr/>
          </p:nvSpPr>
          <p:spPr bwMode="auto">
            <a:xfrm>
              <a:off x="1020" y="1371"/>
              <a:ext cx="0" cy="1218"/>
            </a:xfrm>
            <a:prstGeom prst="line">
              <a:avLst/>
            </a:prstGeom>
            <a:noFill/>
            <a:ln w="28575">
              <a:solidFill>
                <a:srgbClr val="000000"/>
              </a:solidFill>
              <a:round/>
              <a:headEnd type="arrow" w="med" len="me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 name="Line 24">
              <a:extLst>
                <a:ext uri="{FF2B5EF4-FFF2-40B4-BE49-F238E27FC236}">
                  <a16:creationId xmlns:a16="http://schemas.microsoft.com/office/drawing/2014/main" id="{DEB907B1-6AF9-4267-AA8D-A4418C2124E3}"/>
                </a:ext>
              </a:extLst>
            </p:cNvPr>
            <p:cNvSpPr>
              <a:spLocks noChangeShapeType="1"/>
            </p:cNvSpPr>
            <p:nvPr/>
          </p:nvSpPr>
          <p:spPr bwMode="auto">
            <a:xfrm>
              <a:off x="1020" y="2571"/>
              <a:ext cx="1172" cy="0"/>
            </a:xfrm>
            <a:prstGeom prst="line">
              <a:avLst/>
            </a:prstGeom>
            <a:noFill/>
            <a:ln w="28575">
              <a:solidFill>
                <a:srgbClr val="000000"/>
              </a:solidFill>
              <a:round/>
              <a:headEnd/>
              <a:tailEnd type="arrow" w="med" len="me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1" name="Arc 25">
              <a:extLst>
                <a:ext uri="{FF2B5EF4-FFF2-40B4-BE49-F238E27FC236}">
                  <a16:creationId xmlns:a16="http://schemas.microsoft.com/office/drawing/2014/main" id="{DF925502-1D3A-4EBD-A430-F7F9F410DB5A}"/>
                </a:ext>
              </a:extLst>
            </p:cNvPr>
            <p:cNvSpPr>
              <a:spLocks/>
            </p:cNvSpPr>
            <p:nvPr/>
          </p:nvSpPr>
          <p:spPr bwMode="auto">
            <a:xfrm flipV="1">
              <a:off x="1096" y="2113"/>
              <a:ext cx="220" cy="4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00"/>
              </a:solidFill>
              <a:round/>
              <a:headEn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2" name="Arc 26">
              <a:extLst>
                <a:ext uri="{FF2B5EF4-FFF2-40B4-BE49-F238E27FC236}">
                  <a16:creationId xmlns:a16="http://schemas.microsoft.com/office/drawing/2014/main" id="{6F543D71-1A3E-49D5-AE68-4735EB579C56}"/>
                </a:ext>
              </a:extLst>
            </p:cNvPr>
            <p:cNvSpPr>
              <a:spLocks/>
            </p:cNvSpPr>
            <p:nvPr/>
          </p:nvSpPr>
          <p:spPr bwMode="auto">
            <a:xfrm rot="10800000" flipV="1">
              <a:off x="1316" y="1809"/>
              <a:ext cx="109" cy="3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00"/>
              </a:solidFill>
              <a:round/>
              <a:headEn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3" name="Arc 27">
              <a:extLst>
                <a:ext uri="{FF2B5EF4-FFF2-40B4-BE49-F238E27FC236}">
                  <a16:creationId xmlns:a16="http://schemas.microsoft.com/office/drawing/2014/main" id="{D0B097F8-4CEA-4A94-BA59-62B20904F8DF}"/>
                </a:ext>
              </a:extLst>
            </p:cNvPr>
            <p:cNvSpPr>
              <a:spLocks/>
            </p:cNvSpPr>
            <p:nvPr/>
          </p:nvSpPr>
          <p:spPr bwMode="auto">
            <a:xfrm>
              <a:off x="1425" y="1809"/>
              <a:ext cx="110" cy="3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00"/>
              </a:solidFill>
              <a:round/>
              <a:headEn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4" name="Arc 28">
              <a:extLst>
                <a:ext uri="{FF2B5EF4-FFF2-40B4-BE49-F238E27FC236}">
                  <a16:creationId xmlns:a16="http://schemas.microsoft.com/office/drawing/2014/main" id="{641D30B3-2FA1-4212-A9F1-E08AEAC2FADD}"/>
                </a:ext>
              </a:extLst>
            </p:cNvPr>
            <p:cNvSpPr>
              <a:spLocks/>
            </p:cNvSpPr>
            <p:nvPr/>
          </p:nvSpPr>
          <p:spPr bwMode="auto">
            <a:xfrm rot="5400000" flipV="1">
              <a:off x="1556" y="2045"/>
              <a:ext cx="504" cy="5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00"/>
              </a:solidFill>
              <a:round/>
              <a:headEnd/>
              <a:tailEnd/>
            </a:ln>
          </p:spPr>
          <p:txBody>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5" name="Rectangle 29">
              <a:extLst>
                <a:ext uri="{FF2B5EF4-FFF2-40B4-BE49-F238E27FC236}">
                  <a16:creationId xmlns:a16="http://schemas.microsoft.com/office/drawing/2014/main" id="{353011F8-9FDA-4422-8307-89704740BF96}"/>
                </a:ext>
              </a:extLst>
            </p:cNvPr>
            <p:cNvSpPr>
              <a:spLocks noChangeArrowheads="1"/>
            </p:cNvSpPr>
            <p:nvPr/>
          </p:nvSpPr>
          <p:spPr bwMode="auto">
            <a:xfrm>
              <a:off x="1334" y="1579"/>
              <a:ext cx="0" cy="0"/>
            </a:xfrm>
            <a:prstGeom prst="rect">
              <a:avLst/>
            </a:prstGeom>
            <a:solidFill>
              <a:schemeClr val="accent1"/>
            </a:solidFill>
            <a:ln w="9525">
              <a:solidFill>
                <a:schemeClr val="tx1"/>
              </a:solidFill>
              <a:miter lim="800000"/>
              <a:headEnd/>
              <a:tailEnd/>
            </a:ln>
            <a:effectLst/>
          </p:spPr>
          <p:txBody>
            <a:bodyPr wrap="none"/>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6" name="Rectangle 30">
              <a:extLst>
                <a:ext uri="{FF2B5EF4-FFF2-40B4-BE49-F238E27FC236}">
                  <a16:creationId xmlns:a16="http://schemas.microsoft.com/office/drawing/2014/main" id="{C416A45B-D47E-4523-B69E-8FF8156CE480}"/>
                </a:ext>
              </a:extLst>
            </p:cNvPr>
            <p:cNvSpPr>
              <a:spLocks noChangeArrowheads="1"/>
            </p:cNvSpPr>
            <p:nvPr/>
          </p:nvSpPr>
          <p:spPr bwMode="auto">
            <a:xfrm>
              <a:off x="1334" y="1723"/>
              <a:ext cx="0" cy="0"/>
            </a:xfrm>
            <a:prstGeom prst="rect">
              <a:avLst/>
            </a:prstGeom>
            <a:solidFill>
              <a:schemeClr val="accent1"/>
            </a:solidFill>
            <a:ln w="9525">
              <a:solidFill>
                <a:schemeClr val="tx1"/>
              </a:solidFill>
              <a:miter lim="800000"/>
              <a:headEnd/>
              <a:tailEnd/>
            </a:ln>
            <a:effectLst/>
          </p:spPr>
          <p:txBody>
            <a:bodyPr wrap="none"/>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aphicFrame>
          <p:nvGraphicFramePr>
            <p:cNvPr id="37918" name="Object 2">
              <a:extLst>
                <a:ext uri="{FF2B5EF4-FFF2-40B4-BE49-F238E27FC236}">
                  <a16:creationId xmlns:a16="http://schemas.microsoft.com/office/drawing/2014/main" id="{170A87E8-7089-4C36-B475-BD84B05EBE96}"/>
                </a:ext>
              </a:extLst>
            </p:cNvPr>
            <p:cNvGraphicFramePr>
              <a:graphicFrameLocks noChangeAspect="1"/>
            </p:cNvGraphicFramePr>
            <p:nvPr/>
          </p:nvGraphicFramePr>
          <p:xfrm>
            <a:off x="4876" y="2432"/>
            <a:ext cx="181" cy="226"/>
          </p:xfrm>
          <a:graphic>
            <a:graphicData uri="http://schemas.openxmlformats.org/presentationml/2006/ole">
              <mc:AlternateContent xmlns:mc="http://schemas.openxmlformats.org/markup-compatibility/2006">
                <mc:Choice xmlns:v="urn:schemas-microsoft-com:vml" Requires="v">
                  <p:oleObj spid="_x0000_s1041" name="公式" r:id="rId4" imgW="114201" imgH="139579" progId="Equation.3">
                    <p:embed/>
                  </p:oleObj>
                </mc:Choice>
                <mc:Fallback>
                  <p:oleObj name="公式" r:id="rId4" imgW="114201" imgH="139579" progId="Equation.3">
                    <p:embed/>
                    <p:pic>
                      <p:nvPicPr>
                        <p:cNvPr id="37918" name="Object 2">
                          <a:extLst>
                            <a:ext uri="{FF2B5EF4-FFF2-40B4-BE49-F238E27FC236}">
                              <a16:creationId xmlns:a16="http://schemas.microsoft.com/office/drawing/2014/main" id="{170A87E8-7089-4C36-B475-BD84B05EB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 y="2432"/>
                          <a:ext cx="18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Rectangle 32">
              <a:extLst>
                <a:ext uri="{FF2B5EF4-FFF2-40B4-BE49-F238E27FC236}">
                  <a16:creationId xmlns:a16="http://schemas.microsoft.com/office/drawing/2014/main" id="{9A89D87C-A6AD-4FA5-835E-BE66CE23DBAA}"/>
                </a:ext>
              </a:extLst>
            </p:cNvPr>
            <p:cNvSpPr>
              <a:spLocks noChangeArrowheads="1"/>
            </p:cNvSpPr>
            <p:nvPr/>
          </p:nvSpPr>
          <p:spPr bwMode="auto">
            <a:xfrm>
              <a:off x="1334" y="1813"/>
              <a:ext cx="0" cy="0"/>
            </a:xfrm>
            <a:prstGeom prst="rect">
              <a:avLst/>
            </a:prstGeom>
            <a:solidFill>
              <a:schemeClr val="accent1"/>
            </a:solidFill>
            <a:ln w="9525">
              <a:solidFill>
                <a:schemeClr val="tx1"/>
              </a:solidFill>
              <a:miter lim="800000"/>
              <a:headEnd/>
              <a:tailEnd/>
            </a:ln>
            <a:effectLst/>
          </p:spPr>
          <p:txBody>
            <a:bodyPr wrap="none"/>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aphicFrame>
          <p:nvGraphicFramePr>
            <p:cNvPr id="37920" name="Object 3">
              <a:extLst>
                <a:ext uri="{FF2B5EF4-FFF2-40B4-BE49-F238E27FC236}">
                  <a16:creationId xmlns:a16="http://schemas.microsoft.com/office/drawing/2014/main" id="{BF1EC3EA-C8B2-411F-9188-68751EF65F8F}"/>
                </a:ext>
              </a:extLst>
            </p:cNvPr>
            <p:cNvGraphicFramePr>
              <a:graphicFrameLocks noChangeAspect="1"/>
            </p:cNvGraphicFramePr>
            <p:nvPr/>
          </p:nvGraphicFramePr>
          <p:xfrm>
            <a:off x="2472" y="1706"/>
            <a:ext cx="589" cy="262"/>
          </p:xfrm>
          <a:graphic>
            <a:graphicData uri="http://schemas.openxmlformats.org/presentationml/2006/ole">
              <mc:AlternateContent xmlns:mc="http://schemas.openxmlformats.org/markup-compatibility/2006">
                <mc:Choice xmlns:v="urn:schemas-microsoft-com:vml" Requires="v">
                  <p:oleObj spid="_x0000_s1042" name="公式" r:id="rId6" imgW="545626" imgH="203024" progId="Equation.3">
                    <p:embed/>
                  </p:oleObj>
                </mc:Choice>
                <mc:Fallback>
                  <p:oleObj name="公式" r:id="rId6" imgW="545626" imgH="203024" progId="Equation.3">
                    <p:embed/>
                    <p:pic>
                      <p:nvPicPr>
                        <p:cNvPr id="37920" name="Object 3">
                          <a:extLst>
                            <a:ext uri="{FF2B5EF4-FFF2-40B4-BE49-F238E27FC236}">
                              <a16:creationId xmlns:a16="http://schemas.microsoft.com/office/drawing/2014/main" id="{BF1EC3EA-C8B2-411F-9188-68751EF65F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2" y="1706"/>
                          <a:ext cx="589"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21" name="Object 4">
              <a:extLst>
                <a:ext uri="{FF2B5EF4-FFF2-40B4-BE49-F238E27FC236}">
                  <a16:creationId xmlns:a16="http://schemas.microsoft.com/office/drawing/2014/main" id="{D46AEBA9-F68C-4E17-98BB-D165FC845D69}"/>
                </a:ext>
              </a:extLst>
            </p:cNvPr>
            <p:cNvGraphicFramePr>
              <a:graphicFrameLocks noChangeAspect="1"/>
            </p:cNvGraphicFramePr>
            <p:nvPr/>
          </p:nvGraphicFramePr>
          <p:xfrm>
            <a:off x="2245" y="2477"/>
            <a:ext cx="210" cy="227"/>
          </p:xfrm>
          <a:graphic>
            <a:graphicData uri="http://schemas.openxmlformats.org/presentationml/2006/ole">
              <mc:AlternateContent xmlns:mc="http://schemas.openxmlformats.org/markup-compatibility/2006">
                <mc:Choice xmlns:v="urn:schemas-microsoft-com:vml" Requires="v">
                  <p:oleObj spid="_x0000_s1043" name="公式" r:id="rId8" imgW="114102" imgH="126780" progId="Equation.3">
                    <p:embed/>
                  </p:oleObj>
                </mc:Choice>
                <mc:Fallback>
                  <p:oleObj name="公式" r:id="rId8" imgW="114102" imgH="126780" progId="Equation.3">
                    <p:embed/>
                    <p:pic>
                      <p:nvPicPr>
                        <p:cNvPr id="37921" name="Object 4">
                          <a:extLst>
                            <a:ext uri="{FF2B5EF4-FFF2-40B4-BE49-F238E27FC236}">
                              <a16:creationId xmlns:a16="http://schemas.microsoft.com/office/drawing/2014/main" id="{D46AEBA9-F68C-4E17-98BB-D165FC845D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 y="2477"/>
                          <a:ext cx="21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22" name="Object 5">
              <a:extLst>
                <a:ext uri="{FF2B5EF4-FFF2-40B4-BE49-F238E27FC236}">
                  <a16:creationId xmlns:a16="http://schemas.microsoft.com/office/drawing/2014/main" id="{60745A55-66F0-4DF6-B70E-B8F3BEDD9F51}"/>
                </a:ext>
              </a:extLst>
            </p:cNvPr>
            <p:cNvGraphicFramePr>
              <a:graphicFrameLocks noChangeAspect="1"/>
            </p:cNvGraphicFramePr>
            <p:nvPr/>
          </p:nvGraphicFramePr>
          <p:xfrm>
            <a:off x="884" y="1091"/>
            <a:ext cx="453" cy="254"/>
          </p:xfrm>
          <a:graphic>
            <a:graphicData uri="http://schemas.openxmlformats.org/presentationml/2006/ole">
              <mc:AlternateContent xmlns:mc="http://schemas.openxmlformats.org/markup-compatibility/2006">
                <mc:Choice xmlns:v="urn:schemas-microsoft-com:vml" Requires="v">
                  <p:oleObj spid="_x0000_s1044" name="公式" r:id="rId10" imgW="393359" imgH="215713" progId="Equation.3">
                    <p:embed/>
                  </p:oleObj>
                </mc:Choice>
                <mc:Fallback>
                  <p:oleObj name="公式" r:id="rId10" imgW="393359" imgH="215713" progId="Equation.3">
                    <p:embed/>
                    <p:pic>
                      <p:nvPicPr>
                        <p:cNvPr id="37922" name="Object 5">
                          <a:extLst>
                            <a:ext uri="{FF2B5EF4-FFF2-40B4-BE49-F238E27FC236}">
                              <a16:creationId xmlns:a16="http://schemas.microsoft.com/office/drawing/2014/main" id="{60745A55-66F0-4DF6-B70E-B8F3BEDD9F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 y="1091"/>
                          <a:ext cx="45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23" name="Object 6">
              <a:extLst>
                <a:ext uri="{FF2B5EF4-FFF2-40B4-BE49-F238E27FC236}">
                  <a16:creationId xmlns:a16="http://schemas.microsoft.com/office/drawing/2014/main" id="{B7B96C17-6D28-44D6-BE79-00D1A92E584C}"/>
                </a:ext>
              </a:extLst>
            </p:cNvPr>
            <p:cNvGraphicFramePr>
              <a:graphicFrameLocks noChangeAspect="1"/>
            </p:cNvGraphicFramePr>
            <p:nvPr/>
          </p:nvGraphicFramePr>
          <p:xfrm>
            <a:off x="3508" y="1071"/>
            <a:ext cx="435" cy="253"/>
          </p:xfrm>
          <a:graphic>
            <a:graphicData uri="http://schemas.openxmlformats.org/presentationml/2006/ole">
              <mc:AlternateContent xmlns:mc="http://schemas.openxmlformats.org/markup-compatibility/2006">
                <mc:Choice xmlns:v="urn:schemas-microsoft-com:vml" Requires="v">
                  <p:oleObj spid="_x0000_s1045" name="公式" r:id="rId12" imgW="393529" imgH="228501" progId="Equation.3">
                    <p:embed/>
                  </p:oleObj>
                </mc:Choice>
                <mc:Fallback>
                  <p:oleObj name="公式" r:id="rId12" imgW="393529" imgH="228501" progId="Equation.3">
                    <p:embed/>
                    <p:pic>
                      <p:nvPicPr>
                        <p:cNvPr id="37923" name="Object 6">
                          <a:extLst>
                            <a:ext uri="{FF2B5EF4-FFF2-40B4-BE49-F238E27FC236}">
                              <a16:creationId xmlns:a16="http://schemas.microsoft.com/office/drawing/2014/main" id="{B7B96C17-6D28-44D6-BE79-00D1A92E58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8" y="1071"/>
                          <a:ext cx="43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7892" name="矩形 32">
            <a:extLst>
              <a:ext uri="{FF2B5EF4-FFF2-40B4-BE49-F238E27FC236}">
                <a16:creationId xmlns:a16="http://schemas.microsoft.com/office/drawing/2014/main" id="{6D77F540-42F1-42A3-8FDA-7E28E09DEE5B}"/>
              </a:ext>
            </a:extLst>
          </p:cNvPr>
          <p:cNvSpPr>
            <a:spLocks noChangeArrowheads="1"/>
          </p:cNvSpPr>
          <p:nvPr/>
        </p:nvSpPr>
        <p:spPr bwMode="auto">
          <a:xfrm>
            <a:off x="2243138" y="1160463"/>
            <a:ext cx="7632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Blip>
                <a:blip r:embed="rId14"/>
              </a:buBlip>
            </a:pPr>
            <a:r>
              <a:rPr lang="en-US" altLang="zh-CN" sz="2400" b="1" i="1" dirty="0">
                <a:solidFill>
                  <a:srgbClr val="FF0000"/>
                </a:solidFill>
                <a:ea typeface="宋体" panose="02010600030101010101" pitchFamily="2" charset="-122"/>
                <a:cs typeface="Times New Roman" panose="02020603050405020304" pitchFamily="18" charset="0"/>
              </a:rPr>
              <a:t>Histogram equalization</a:t>
            </a:r>
            <a:r>
              <a:rPr lang="zh-CN" altLang="en-US" sz="2400" b="1" i="1" dirty="0">
                <a:solidFill>
                  <a:srgbClr val="FF0000"/>
                </a:solidFill>
                <a:ea typeface="宋体" panose="02010600030101010101" pitchFamily="2" charset="-122"/>
                <a:cs typeface="Times New Roman" panose="02020603050405020304" pitchFamily="18" charset="0"/>
              </a:rPr>
              <a:t>（直方图均衡化）</a:t>
            </a:r>
            <a:r>
              <a:rPr lang="en-US" altLang="zh-CN" sz="2400" b="1" i="1" dirty="0">
                <a:solidFill>
                  <a:srgbClr val="FF0000"/>
                </a:solidFill>
                <a:ea typeface="宋体" panose="02010600030101010101" pitchFamily="2" charset="-122"/>
                <a:cs typeface="Times New Roman" panose="02020603050405020304" pitchFamily="18" charset="0"/>
              </a:rPr>
              <a:t> </a:t>
            </a:r>
            <a:r>
              <a:rPr lang="en-US" altLang="zh-CN" sz="2400" dirty="0">
                <a:solidFill>
                  <a:srgbClr val="000000"/>
                </a:solidFill>
                <a:ea typeface="宋体" panose="02010600030101010101" pitchFamily="2" charset="-122"/>
                <a:cs typeface="Times New Roman" panose="02020603050405020304" pitchFamily="18" charset="0"/>
              </a:rPr>
              <a:t>is an </a:t>
            </a:r>
            <a:r>
              <a:rPr lang="en-US" altLang="zh-CN" sz="2400" dirty="0">
                <a:solidFill>
                  <a:srgbClr val="0066FF"/>
                </a:solidFill>
                <a:ea typeface="宋体" panose="02010600030101010101" pitchFamily="2" charset="-122"/>
                <a:cs typeface="Times New Roman" panose="02020603050405020304" pitchFamily="18" charset="0"/>
              </a:rPr>
              <a:t>important method</a:t>
            </a:r>
            <a:r>
              <a:rPr lang="en-US" altLang="zh-CN" sz="2400" dirty="0">
                <a:solidFill>
                  <a:srgbClr val="000000"/>
                </a:solidFill>
                <a:ea typeface="宋体" panose="02010600030101010101" pitchFamily="2" charset="-122"/>
                <a:cs typeface="Times New Roman" panose="02020603050405020304" pitchFamily="18" charset="0"/>
              </a:rPr>
              <a:t> in histogram modification.</a:t>
            </a:r>
          </a:p>
        </p:txBody>
      </p:sp>
      <p:sp>
        <p:nvSpPr>
          <p:cNvPr id="34" name="Text Box 3">
            <a:extLst>
              <a:ext uri="{FF2B5EF4-FFF2-40B4-BE49-F238E27FC236}">
                <a16:creationId xmlns:a16="http://schemas.microsoft.com/office/drawing/2014/main" id="{F9EBAACC-CFD9-4C1D-93E0-8EDE340581A8}"/>
              </a:ext>
            </a:extLst>
          </p:cNvPr>
          <p:cNvSpPr txBox="1">
            <a:spLocks noChangeArrowheads="1"/>
          </p:cNvSpPr>
          <p:nvPr/>
        </p:nvSpPr>
        <p:spPr bwMode="auto">
          <a:xfrm>
            <a:off x="1905000" y="228601"/>
            <a:ext cx="6172200" cy="492443"/>
          </a:xfrm>
          <a:prstGeom prst="rect">
            <a:avLst/>
          </a:prstGeom>
          <a:noFill/>
          <a:ln w="9525">
            <a:noFill/>
            <a:prstDash val="lgDash"/>
            <a:miter lim="800000"/>
            <a:headEnd/>
            <a:tailEnd/>
          </a:ln>
          <a:effectLst/>
        </p:spPr>
        <p:txBody>
          <a:bodyPr lIns="0" tIns="0" rIns="0" bIns="0">
            <a:spAutoFit/>
          </a:bodyPr>
          <a:lstStyle/>
          <a:p>
            <a:pPr eaLnBrk="0" fontAlgn="base" hangingPunct="0">
              <a:spcBef>
                <a:spcPct val="50000"/>
              </a:spcBef>
              <a:spcAft>
                <a:spcPct val="0"/>
              </a:spcAft>
              <a:defRPr/>
            </a:pPr>
            <a:r>
              <a:rPr lang="en-US" altLang="zh-CN" sz="3200" dirty="0">
                <a:solidFill>
                  <a:srgbClr val="0066FF"/>
                </a:solidFill>
                <a:effectLst>
                  <a:outerShdw blurRad="38100" dist="38100" dir="2700000" algn="tl">
                    <a:srgbClr val="C0C0C0"/>
                  </a:outerShdw>
                </a:effectLst>
                <a:latin typeface="Arial Black" pitchFamily="34" charset="0"/>
                <a:ea typeface="宋体" panose="02010600030101010101" pitchFamily="2" charset="-122"/>
                <a:cs typeface="Times New Roman" pitchFamily="18" charset="0"/>
              </a:rPr>
              <a:t>Histogram Equalization</a:t>
            </a:r>
            <a:r>
              <a:rPr lang="en-US" altLang="zh-CN" sz="3200" dirty="0">
                <a:solidFill>
                  <a:srgbClr val="FF0000"/>
                </a:solidFill>
                <a:effectLst>
                  <a:outerShdw blurRad="38100" dist="38100" dir="2700000" algn="tl">
                    <a:srgbClr val="C0C0C0"/>
                  </a:outerShdw>
                </a:effectLst>
                <a:latin typeface="Arial Black" pitchFamily="34" charset="0"/>
                <a:ea typeface="宋体" panose="02010600030101010101" pitchFamily="2" charset="-122"/>
                <a:cs typeface="Times New Roman" pitchFamily="18" charset="0"/>
              </a:rPr>
              <a:t> </a:t>
            </a:r>
          </a:p>
        </p:txBody>
      </p:sp>
      <p:sp>
        <p:nvSpPr>
          <p:cNvPr id="37894" name="矩形 34">
            <a:extLst>
              <a:ext uri="{FF2B5EF4-FFF2-40B4-BE49-F238E27FC236}">
                <a16:creationId xmlns:a16="http://schemas.microsoft.com/office/drawing/2014/main" id="{672F3B6B-2C15-4FAA-868B-0728A3B4D499}"/>
              </a:ext>
            </a:extLst>
          </p:cNvPr>
          <p:cNvSpPr>
            <a:spLocks noChangeArrowheads="1"/>
          </p:cNvSpPr>
          <p:nvPr/>
        </p:nvSpPr>
        <p:spPr bwMode="auto">
          <a:xfrm>
            <a:off x="2351088" y="4833938"/>
            <a:ext cx="73453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Blip>
                <a:blip r:embed="rId14"/>
              </a:buBlip>
            </a:pPr>
            <a:r>
              <a:rPr lang="en-US" altLang="zh-CN" sz="2400" b="1">
                <a:solidFill>
                  <a:srgbClr val="0066FF"/>
                </a:solidFill>
                <a:ea typeface="宋体" panose="02010600030101010101" pitchFamily="2" charset="-122"/>
                <a:cs typeface="Times New Roman" panose="02020603050405020304" pitchFamily="18" charset="0"/>
              </a:rPr>
              <a:t>Histogram equalization</a:t>
            </a:r>
            <a:r>
              <a:rPr lang="en-US" altLang="zh-CN" sz="2400" i="1">
                <a:solidFill>
                  <a:srgbClr val="000000"/>
                </a:solidFill>
                <a:ea typeface="宋体" panose="02010600030101010101" pitchFamily="2" charset="-122"/>
                <a:cs typeface="Times New Roman" panose="02020603050405020304" pitchFamily="18" charset="0"/>
              </a:rPr>
              <a:t> </a:t>
            </a:r>
            <a:r>
              <a:rPr lang="en-US" altLang="zh-CN" sz="2400">
                <a:solidFill>
                  <a:srgbClr val="000000"/>
                </a:solidFill>
                <a:ea typeface="宋体" panose="02010600030101010101" pitchFamily="2" charset="-122"/>
                <a:cs typeface="Times New Roman" panose="02020603050405020304" pitchFamily="18" charset="0"/>
              </a:rPr>
              <a:t>is often tried to </a:t>
            </a:r>
            <a:r>
              <a:rPr lang="en-US" altLang="zh-CN" sz="2400">
                <a:solidFill>
                  <a:srgbClr val="0066FF"/>
                </a:solidFill>
                <a:ea typeface="宋体" panose="02010600030101010101" pitchFamily="2" charset="-122"/>
                <a:cs typeface="Times New Roman" panose="02020603050405020304" pitchFamily="18" charset="0"/>
              </a:rPr>
              <a:t>enhance </a:t>
            </a:r>
            <a:r>
              <a:rPr lang="en-US" altLang="zh-CN" sz="2400">
                <a:solidFill>
                  <a:srgbClr val="000000"/>
                </a:solidFill>
                <a:ea typeface="宋体" panose="02010600030101010101" pitchFamily="2" charset="-122"/>
                <a:cs typeface="Times New Roman" panose="02020603050405020304" pitchFamily="18" charset="0"/>
              </a:rPr>
              <a:t>an image.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a:extLst>
              <a:ext uri="{FF2B5EF4-FFF2-40B4-BE49-F238E27FC236}">
                <a16:creationId xmlns:a16="http://schemas.microsoft.com/office/drawing/2014/main" id="{69C7F3BC-A12D-42E4-9E3E-4F6F2A3CC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76" y="657226"/>
            <a:ext cx="27527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grpSp>
        <p:nvGrpSpPr>
          <p:cNvPr id="2" name="Group 3">
            <a:extLst>
              <a:ext uri="{FF2B5EF4-FFF2-40B4-BE49-F238E27FC236}">
                <a16:creationId xmlns:a16="http://schemas.microsoft.com/office/drawing/2014/main" id="{4D892B74-D630-42EA-8F52-4E127222786A}"/>
              </a:ext>
            </a:extLst>
          </p:cNvPr>
          <p:cNvGrpSpPr>
            <a:grpSpLocks/>
          </p:cNvGrpSpPr>
          <p:nvPr/>
        </p:nvGrpSpPr>
        <p:grpSpPr bwMode="auto">
          <a:xfrm>
            <a:off x="6888164" y="512764"/>
            <a:ext cx="3779837" cy="2905125"/>
            <a:chOff x="3379" y="323"/>
            <a:chExt cx="2381" cy="1830"/>
          </a:xfrm>
        </p:grpSpPr>
        <p:pic>
          <p:nvPicPr>
            <p:cNvPr id="45073" name="Picture 4">
              <a:extLst>
                <a:ext uri="{FF2B5EF4-FFF2-40B4-BE49-F238E27FC236}">
                  <a16:creationId xmlns:a16="http://schemas.microsoft.com/office/drawing/2014/main" id="{A33F3066-1D9A-4A1B-AC07-65F13F9B2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 y="323"/>
              <a:ext cx="1356" cy="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45074" name="Picture 5">
              <a:extLst>
                <a:ext uri="{FF2B5EF4-FFF2-40B4-BE49-F238E27FC236}">
                  <a16:creationId xmlns:a16="http://schemas.microsoft.com/office/drawing/2014/main" id="{0D7C00C8-810C-4E48-87DB-120AF0037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 y="618"/>
              <a:ext cx="1633"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295942" name="AutoShape 6">
              <a:extLst>
                <a:ext uri="{FF2B5EF4-FFF2-40B4-BE49-F238E27FC236}">
                  <a16:creationId xmlns:a16="http://schemas.microsoft.com/office/drawing/2014/main" id="{633DAA1F-9739-4E3C-B414-CF2A077418B5}"/>
                </a:ext>
              </a:extLst>
            </p:cNvPr>
            <p:cNvSpPr>
              <a:spLocks noChangeArrowheads="1"/>
            </p:cNvSpPr>
            <p:nvPr/>
          </p:nvSpPr>
          <p:spPr bwMode="auto">
            <a:xfrm>
              <a:off x="3424" y="854"/>
              <a:ext cx="1021" cy="616"/>
            </a:xfrm>
            <a:prstGeom prst="rightArrow">
              <a:avLst>
                <a:gd name="adj1" fmla="val 50000"/>
                <a:gd name="adj2" fmla="val 93842"/>
              </a:avLst>
            </a:prstGeom>
            <a:solidFill>
              <a:schemeClr val="accent1"/>
            </a:solidFill>
            <a:ln w="9525" algn="ctr">
              <a:solidFill>
                <a:srgbClr val="FF0000"/>
              </a:solidFill>
              <a:prstDash val="lgDash"/>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grpSp>
        <p:nvGrpSpPr>
          <p:cNvPr id="3" name="Group 7">
            <a:extLst>
              <a:ext uri="{FF2B5EF4-FFF2-40B4-BE49-F238E27FC236}">
                <a16:creationId xmlns:a16="http://schemas.microsoft.com/office/drawing/2014/main" id="{9FD495B6-92DF-4699-B8E5-3E9063C980C9}"/>
              </a:ext>
            </a:extLst>
          </p:cNvPr>
          <p:cNvGrpSpPr>
            <a:grpSpLocks/>
          </p:cNvGrpSpPr>
          <p:nvPr/>
        </p:nvGrpSpPr>
        <p:grpSpPr bwMode="auto">
          <a:xfrm>
            <a:off x="5376863" y="441325"/>
            <a:ext cx="1511300" cy="2768600"/>
            <a:chOff x="2427" y="278"/>
            <a:chExt cx="952" cy="1744"/>
          </a:xfrm>
        </p:grpSpPr>
        <p:pic>
          <p:nvPicPr>
            <p:cNvPr id="45071" name="Picture 8">
              <a:extLst>
                <a:ext uri="{FF2B5EF4-FFF2-40B4-BE49-F238E27FC236}">
                  <a16:creationId xmlns:a16="http://schemas.microsoft.com/office/drawing/2014/main" id="{C3BB08B5-AB3F-47E3-94D7-27B98424D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54" t="9450" r="17500"/>
            <a:stretch>
              <a:fillRect/>
            </a:stretch>
          </p:blipFill>
          <p:spPr bwMode="auto">
            <a:xfrm>
              <a:off x="2494" y="278"/>
              <a:ext cx="885"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295945" name="AutoShape 9">
              <a:extLst>
                <a:ext uri="{FF2B5EF4-FFF2-40B4-BE49-F238E27FC236}">
                  <a16:creationId xmlns:a16="http://schemas.microsoft.com/office/drawing/2014/main" id="{4FD84B09-65DA-4D10-A476-C02416DAF8A5}"/>
                </a:ext>
              </a:extLst>
            </p:cNvPr>
            <p:cNvSpPr>
              <a:spLocks noChangeArrowheads="1"/>
            </p:cNvSpPr>
            <p:nvPr/>
          </p:nvSpPr>
          <p:spPr bwMode="auto">
            <a:xfrm>
              <a:off x="2427" y="809"/>
              <a:ext cx="0" cy="616"/>
            </a:xfrm>
            <a:prstGeom prst="rightArrow">
              <a:avLst>
                <a:gd name="adj1" fmla="val 50000"/>
                <a:gd name="adj2" fmla="val 41728"/>
              </a:avLst>
            </a:prstGeom>
            <a:solidFill>
              <a:schemeClr val="accent1"/>
            </a:solidFill>
            <a:ln w="9525" algn="ctr">
              <a:solidFill>
                <a:srgbClr val="FF0000"/>
              </a:solidFill>
              <a:prstDash val="lgDash"/>
              <a:miter lim="800000"/>
              <a:headEnd/>
              <a:tailEnd/>
            </a:ln>
            <a:effectLst/>
          </p:spPr>
          <p:txBody>
            <a:bodyPr wrap="none"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grpSp>
        <p:nvGrpSpPr>
          <p:cNvPr id="4" name="Group 10">
            <a:extLst>
              <a:ext uri="{FF2B5EF4-FFF2-40B4-BE49-F238E27FC236}">
                <a16:creationId xmlns:a16="http://schemas.microsoft.com/office/drawing/2014/main" id="{5E3ACE8D-0713-4598-B4D9-73CE4EA11AE4}"/>
              </a:ext>
            </a:extLst>
          </p:cNvPr>
          <p:cNvGrpSpPr>
            <a:grpSpLocks/>
          </p:cNvGrpSpPr>
          <p:nvPr/>
        </p:nvGrpSpPr>
        <p:grpSpPr bwMode="auto">
          <a:xfrm>
            <a:off x="6311901" y="3500439"/>
            <a:ext cx="4608513" cy="3038475"/>
            <a:chOff x="3016" y="2205"/>
            <a:chExt cx="2903" cy="1914"/>
          </a:xfrm>
        </p:grpSpPr>
        <p:pic>
          <p:nvPicPr>
            <p:cNvPr id="45068" name="Picture 11">
              <a:extLst>
                <a:ext uri="{FF2B5EF4-FFF2-40B4-BE49-F238E27FC236}">
                  <a16:creationId xmlns:a16="http://schemas.microsoft.com/office/drawing/2014/main" id="{24A82E80-B3E5-43CB-ADF5-C5CBC297E1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 y="2205"/>
              <a:ext cx="1374" cy="1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45069" name="Picture 12">
              <a:extLst>
                <a:ext uri="{FF2B5EF4-FFF2-40B4-BE49-F238E27FC236}">
                  <a16:creationId xmlns:a16="http://schemas.microsoft.com/office/drawing/2014/main" id="{B1333A51-9FCD-41E5-B022-C1E37BF87C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226720">
              <a:off x="4176" y="2704"/>
              <a:ext cx="1743"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295949" name="AutoShape 13">
              <a:extLst>
                <a:ext uri="{FF2B5EF4-FFF2-40B4-BE49-F238E27FC236}">
                  <a16:creationId xmlns:a16="http://schemas.microsoft.com/office/drawing/2014/main" id="{602978A3-5A8F-4396-B994-345E134BAB8C}"/>
                </a:ext>
              </a:extLst>
            </p:cNvPr>
            <p:cNvSpPr>
              <a:spLocks noChangeArrowheads="1"/>
            </p:cNvSpPr>
            <p:nvPr/>
          </p:nvSpPr>
          <p:spPr bwMode="auto">
            <a:xfrm rot="8365357">
              <a:off x="4161" y="2227"/>
              <a:ext cx="1021" cy="616"/>
            </a:xfrm>
            <a:prstGeom prst="rightArrow">
              <a:avLst>
                <a:gd name="adj1" fmla="val 50000"/>
                <a:gd name="adj2" fmla="val 93842"/>
              </a:avLst>
            </a:prstGeom>
            <a:solidFill>
              <a:schemeClr val="accent1"/>
            </a:solidFill>
            <a:ln w="9525" algn="ctr">
              <a:solidFill>
                <a:srgbClr val="FF0000"/>
              </a:solidFill>
              <a:prstDash val="lgDash"/>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grpSp>
        <p:nvGrpSpPr>
          <p:cNvPr id="5" name="Group 14">
            <a:extLst>
              <a:ext uri="{FF2B5EF4-FFF2-40B4-BE49-F238E27FC236}">
                <a16:creationId xmlns:a16="http://schemas.microsoft.com/office/drawing/2014/main" id="{954CB298-8DFC-4A0F-8D3F-EDF4F5F7F1DA}"/>
              </a:ext>
            </a:extLst>
          </p:cNvPr>
          <p:cNvGrpSpPr>
            <a:grpSpLocks/>
          </p:cNvGrpSpPr>
          <p:nvPr/>
        </p:nvGrpSpPr>
        <p:grpSpPr bwMode="auto">
          <a:xfrm>
            <a:off x="1955801" y="3392489"/>
            <a:ext cx="5364163" cy="3024187"/>
            <a:chOff x="272" y="2137"/>
            <a:chExt cx="3379" cy="1905"/>
          </a:xfrm>
        </p:grpSpPr>
        <p:pic>
          <p:nvPicPr>
            <p:cNvPr id="45064" name="Picture 15">
              <a:extLst>
                <a:ext uri="{FF2B5EF4-FFF2-40B4-BE49-F238E27FC236}">
                  <a16:creationId xmlns:a16="http://schemas.microsoft.com/office/drawing/2014/main" id="{2C3C7FBD-553E-49F7-BCD7-98442FFFEF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2" y="2137"/>
              <a:ext cx="2109"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grpSp>
          <p:nvGrpSpPr>
            <p:cNvPr id="45065" name="Group 16">
              <a:extLst>
                <a:ext uri="{FF2B5EF4-FFF2-40B4-BE49-F238E27FC236}">
                  <a16:creationId xmlns:a16="http://schemas.microsoft.com/office/drawing/2014/main" id="{EB54FCD8-4911-4043-9FDA-CDBE9D7D4513}"/>
                </a:ext>
              </a:extLst>
            </p:cNvPr>
            <p:cNvGrpSpPr>
              <a:grpSpLocks/>
            </p:cNvGrpSpPr>
            <p:nvPr/>
          </p:nvGrpSpPr>
          <p:grpSpPr bwMode="auto">
            <a:xfrm>
              <a:off x="272" y="2734"/>
              <a:ext cx="3085" cy="1308"/>
              <a:chOff x="272" y="2432"/>
              <a:chExt cx="3085" cy="1308"/>
            </a:xfrm>
          </p:grpSpPr>
          <p:pic>
            <p:nvPicPr>
              <p:cNvPr id="45066" name="Picture 17">
                <a:extLst>
                  <a:ext uri="{FF2B5EF4-FFF2-40B4-BE49-F238E27FC236}">
                    <a16:creationId xmlns:a16="http://schemas.microsoft.com/office/drawing/2014/main" id="{DCA19F25-3409-4140-ADD4-8BC4B84E1E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 y="2432"/>
                <a:ext cx="2286" cy="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295954" name="AutoShape 18">
                <a:extLst>
                  <a:ext uri="{FF2B5EF4-FFF2-40B4-BE49-F238E27FC236}">
                    <a16:creationId xmlns:a16="http://schemas.microsoft.com/office/drawing/2014/main" id="{D6CDE045-B4FD-4E8F-8FDD-2F41549EA351}"/>
                  </a:ext>
                </a:extLst>
              </p:cNvPr>
              <p:cNvSpPr>
                <a:spLocks noChangeArrowheads="1"/>
              </p:cNvSpPr>
              <p:nvPr/>
            </p:nvSpPr>
            <p:spPr bwMode="auto">
              <a:xfrm rot="10800000">
                <a:off x="2336" y="2827"/>
                <a:ext cx="1021" cy="616"/>
              </a:xfrm>
              <a:prstGeom prst="rightArrow">
                <a:avLst>
                  <a:gd name="adj1" fmla="val 50000"/>
                  <a:gd name="adj2" fmla="val 93842"/>
                </a:avLst>
              </a:prstGeom>
              <a:solidFill>
                <a:schemeClr val="accent1"/>
              </a:solidFill>
              <a:ln w="9525" algn="ctr">
                <a:solidFill>
                  <a:srgbClr val="FF0000"/>
                </a:solidFill>
                <a:prstDash val="lgDash"/>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grpSp>
      <p:sp>
        <p:nvSpPr>
          <p:cNvPr id="45063" name="Rectangle 19">
            <a:extLst>
              <a:ext uri="{FF2B5EF4-FFF2-40B4-BE49-F238E27FC236}">
                <a16:creationId xmlns:a16="http://schemas.microsoft.com/office/drawing/2014/main" id="{DD426A38-A8EA-4BA3-9EF9-624B7880A6E7}"/>
              </a:ext>
            </a:extLst>
          </p:cNvPr>
          <p:cNvSpPr>
            <a:spLocks noChangeArrowheads="1"/>
          </p:cNvSpPr>
          <p:nvPr/>
        </p:nvSpPr>
        <p:spPr bwMode="auto">
          <a:xfrm>
            <a:off x="1495425" y="296864"/>
            <a:ext cx="30305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a:solidFill>
                  <a:srgbClr val="000000"/>
                </a:solidFill>
                <a:ea typeface="宋体" panose="02010600030101010101" pitchFamily="2" charset="-122"/>
              </a:rPr>
              <a:t>Example-method1</a:t>
            </a:r>
            <a:endParaRPr lang="zh-CN" altLang="en-US">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1">
            <a:extLst>
              <a:ext uri="{FF2B5EF4-FFF2-40B4-BE49-F238E27FC236}">
                <a16:creationId xmlns:a16="http://schemas.microsoft.com/office/drawing/2014/main" id="{47D4CABD-6A0C-4656-B3DA-718333374960}"/>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52D21A54-9BCB-4FE7-A780-02A49A77FD25}"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16</a:t>
            </a:fld>
            <a:endParaRPr lang="en-US" altLang="zh-CN" sz="1400">
              <a:solidFill>
                <a:srgbClr val="000000"/>
              </a:solidFill>
              <a:ea typeface="宋体" panose="02010600030101010101" pitchFamily="2" charset="-122"/>
            </a:endParaRPr>
          </a:p>
        </p:txBody>
      </p:sp>
      <p:sp>
        <p:nvSpPr>
          <p:cNvPr id="47107" name="TextBox 3">
            <a:extLst>
              <a:ext uri="{FF2B5EF4-FFF2-40B4-BE49-F238E27FC236}">
                <a16:creationId xmlns:a16="http://schemas.microsoft.com/office/drawing/2014/main" id="{9AB55E2F-D83A-47C9-B2A3-A80001219DCF}"/>
              </a:ext>
            </a:extLst>
          </p:cNvPr>
          <p:cNvSpPr txBox="1">
            <a:spLocks noChangeArrowheads="1"/>
          </p:cNvSpPr>
          <p:nvPr/>
        </p:nvSpPr>
        <p:spPr bwMode="auto">
          <a:xfrm>
            <a:off x="7737475" y="441326"/>
            <a:ext cx="2349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sz="2800" b="1">
                <a:solidFill>
                  <a:srgbClr val="000000"/>
                </a:solidFill>
                <a:ea typeface="宋体" panose="02010600030101010101" pitchFamily="2" charset="-122"/>
              </a:rPr>
              <a:t>f(x,y):300*100</a:t>
            </a:r>
            <a:endParaRPr lang="zh-CN" altLang="en-US" sz="2800" b="1">
              <a:solidFill>
                <a:srgbClr val="000000"/>
              </a:solidFill>
              <a:ea typeface="宋体" panose="02010600030101010101" pitchFamily="2" charset="-122"/>
            </a:endParaRPr>
          </a:p>
        </p:txBody>
      </p:sp>
      <p:pic>
        <p:nvPicPr>
          <p:cNvPr id="47108" name="Picture 5">
            <a:extLst>
              <a:ext uri="{FF2B5EF4-FFF2-40B4-BE49-F238E27FC236}">
                <a16:creationId xmlns:a16="http://schemas.microsoft.com/office/drawing/2014/main" id="{36FDFABA-1C46-4D21-BF40-B93EFA6C9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064" y="1016000"/>
            <a:ext cx="686752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47109" name="TextBox 6">
            <a:extLst>
              <a:ext uri="{FF2B5EF4-FFF2-40B4-BE49-F238E27FC236}">
                <a16:creationId xmlns:a16="http://schemas.microsoft.com/office/drawing/2014/main" id="{B7EDAA4A-13B7-4F68-8BE2-42CAFD70906D}"/>
              </a:ext>
            </a:extLst>
          </p:cNvPr>
          <p:cNvSpPr txBox="1">
            <a:spLocks noChangeArrowheads="1"/>
          </p:cNvSpPr>
          <p:nvPr/>
        </p:nvSpPr>
        <p:spPr bwMode="auto">
          <a:xfrm>
            <a:off x="3467101" y="4041776"/>
            <a:ext cx="35290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800" b="1">
                <a:solidFill>
                  <a:srgbClr val="000000"/>
                </a:solidFill>
                <a:ea typeface="宋体" panose="02010600030101010101" pitchFamily="2" charset="-122"/>
              </a:rPr>
              <a:t>s(0)=1000/3000</a:t>
            </a:r>
          </a:p>
          <a:p>
            <a:pPr eaLnBrk="0" fontAlgn="base" hangingPunct="0">
              <a:spcBef>
                <a:spcPct val="50000"/>
              </a:spcBef>
              <a:spcAft>
                <a:spcPct val="0"/>
              </a:spcAft>
              <a:buNone/>
            </a:pPr>
            <a:r>
              <a:rPr lang="en-US" altLang="zh-CN" sz="2800" b="1">
                <a:solidFill>
                  <a:srgbClr val="000000"/>
                </a:solidFill>
                <a:ea typeface="宋体" panose="02010600030101010101" pitchFamily="2" charset="-122"/>
              </a:rPr>
              <a:t>s(64)=1000/3000</a:t>
            </a:r>
          </a:p>
          <a:p>
            <a:pPr eaLnBrk="0" fontAlgn="base" hangingPunct="0">
              <a:spcBef>
                <a:spcPct val="50000"/>
              </a:spcBef>
              <a:spcAft>
                <a:spcPct val="0"/>
              </a:spcAft>
              <a:buNone/>
            </a:pPr>
            <a:r>
              <a:rPr lang="en-US" altLang="zh-CN" sz="2800" b="1">
                <a:solidFill>
                  <a:srgbClr val="000000"/>
                </a:solidFill>
                <a:ea typeface="宋体" panose="02010600030101010101" pitchFamily="2" charset="-122"/>
              </a:rPr>
              <a:t>s(255)=1000/3000</a:t>
            </a:r>
          </a:p>
        </p:txBody>
      </p:sp>
      <p:sp>
        <p:nvSpPr>
          <p:cNvPr id="47110" name="Rectangle 7">
            <a:extLst>
              <a:ext uri="{FF2B5EF4-FFF2-40B4-BE49-F238E27FC236}">
                <a16:creationId xmlns:a16="http://schemas.microsoft.com/office/drawing/2014/main" id="{4A48C666-DE80-4AB8-9930-762A96672560}"/>
              </a:ext>
            </a:extLst>
          </p:cNvPr>
          <p:cNvSpPr>
            <a:spLocks noChangeArrowheads="1"/>
          </p:cNvSpPr>
          <p:nvPr/>
        </p:nvSpPr>
        <p:spPr bwMode="auto">
          <a:xfrm>
            <a:off x="1494685" y="296864"/>
            <a:ext cx="303127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a:solidFill>
                  <a:srgbClr val="000000"/>
                </a:solidFill>
                <a:ea typeface="宋体" panose="02010600030101010101" pitchFamily="2" charset="-122"/>
              </a:rPr>
              <a:t>Example-method1</a:t>
            </a:r>
            <a:endParaRPr lang="zh-CN" altLang="en-US">
              <a:solidFill>
                <a:srgbClr val="000000"/>
              </a:solidFill>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1">
            <a:extLst>
              <a:ext uri="{FF2B5EF4-FFF2-40B4-BE49-F238E27FC236}">
                <a16:creationId xmlns:a16="http://schemas.microsoft.com/office/drawing/2014/main" id="{3E27B67E-07C7-44D7-ABDD-7C1E5278FFF8}"/>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A2C1E9D7-036F-4453-A8AB-4D43C91018BE}"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17</a:t>
            </a:fld>
            <a:endParaRPr lang="en-US" altLang="zh-CN" sz="1400">
              <a:solidFill>
                <a:srgbClr val="000000"/>
              </a:solidFill>
              <a:ea typeface="宋体" panose="02010600030101010101" pitchFamily="2" charset="-122"/>
            </a:endParaRPr>
          </a:p>
        </p:txBody>
      </p:sp>
      <p:sp>
        <p:nvSpPr>
          <p:cNvPr id="48131" name="TextBox 6">
            <a:extLst>
              <a:ext uri="{FF2B5EF4-FFF2-40B4-BE49-F238E27FC236}">
                <a16:creationId xmlns:a16="http://schemas.microsoft.com/office/drawing/2014/main" id="{4FE261EA-A294-4B73-8786-359F4125FB39}"/>
              </a:ext>
            </a:extLst>
          </p:cNvPr>
          <p:cNvSpPr txBox="1">
            <a:spLocks noChangeArrowheads="1"/>
          </p:cNvSpPr>
          <p:nvPr/>
        </p:nvSpPr>
        <p:spPr bwMode="auto">
          <a:xfrm>
            <a:off x="5700714" y="188914"/>
            <a:ext cx="442753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800" b="1">
                <a:solidFill>
                  <a:srgbClr val="000000"/>
                </a:solidFill>
                <a:ea typeface="宋体" panose="02010600030101010101" pitchFamily="2" charset="-122"/>
              </a:rPr>
              <a:t>s(0)=1/3</a:t>
            </a:r>
          </a:p>
          <a:p>
            <a:pPr eaLnBrk="0" fontAlgn="base" hangingPunct="0">
              <a:spcBef>
                <a:spcPct val="50000"/>
              </a:spcBef>
              <a:spcAft>
                <a:spcPct val="0"/>
              </a:spcAft>
              <a:buNone/>
            </a:pPr>
            <a:r>
              <a:rPr lang="en-US" altLang="zh-CN" sz="2800" b="1">
                <a:solidFill>
                  <a:srgbClr val="000000"/>
                </a:solidFill>
                <a:ea typeface="宋体" panose="02010600030101010101" pitchFamily="2" charset="-122"/>
              </a:rPr>
              <a:t>s(64)=s(0)+s(64)=2/3</a:t>
            </a:r>
          </a:p>
          <a:p>
            <a:pPr eaLnBrk="0" fontAlgn="base" hangingPunct="0">
              <a:spcBef>
                <a:spcPct val="50000"/>
              </a:spcBef>
              <a:spcAft>
                <a:spcPct val="0"/>
              </a:spcAft>
              <a:buNone/>
            </a:pPr>
            <a:r>
              <a:rPr lang="en-US" altLang="zh-CN" sz="2800" b="1">
                <a:solidFill>
                  <a:srgbClr val="000000"/>
                </a:solidFill>
                <a:ea typeface="宋体" panose="02010600030101010101" pitchFamily="2" charset="-122"/>
              </a:rPr>
              <a:t>s(255)=1</a:t>
            </a:r>
          </a:p>
          <a:p>
            <a:pPr eaLnBrk="0" fontAlgn="base" hangingPunct="0">
              <a:spcBef>
                <a:spcPct val="50000"/>
              </a:spcBef>
              <a:spcAft>
                <a:spcPct val="0"/>
              </a:spcAft>
              <a:buNone/>
            </a:pPr>
            <a:r>
              <a:rPr lang="en-US" altLang="zh-CN" b="1">
                <a:solidFill>
                  <a:srgbClr val="000000"/>
                </a:solidFill>
                <a:ea typeface="宋体" panose="02010600030101010101" pitchFamily="2" charset="-122"/>
              </a:rPr>
              <a:t>T(0)=1/3*255=85</a:t>
            </a:r>
          </a:p>
          <a:p>
            <a:pPr eaLnBrk="0" fontAlgn="base" hangingPunct="0">
              <a:spcBef>
                <a:spcPct val="50000"/>
              </a:spcBef>
              <a:spcAft>
                <a:spcPct val="0"/>
              </a:spcAft>
              <a:buNone/>
            </a:pPr>
            <a:r>
              <a:rPr lang="en-US" altLang="zh-CN" b="1">
                <a:solidFill>
                  <a:srgbClr val="000000"/>
                </a:solidFill>
                <a:ea typeface="宋体" panose="02010600030101010101" pitchFamily="2" charset="-122"/>
              </a:rPr>
              <a:t>T(64)=2/3*255=170</a:t>
            </a:r>
          </a:p>
          <a:p>
            <a:pPr eaLnBrk="0" fontAlgn="base" hangingPunct="0">
              <a:spcBef>
                <a:spcPct val="50000"/>
              </a:spcBef>
              <a:spcAft>
                <a:spcPct val="0"/>
              </a:spcAft>
              <a:buNone/>
            </a:pPr>
            <a:r>
              <a:rPr lang="en-US" altLang="zh-CN" b="1">
                <a:solidFill>
                  <a:srgbClr val="000000"/>
                </a:solidFill>
                <a:ea typeface="宋体" panose="02010600030101010101" pitchFamily="2" charset="-122"/>
              </a:rPr>
              <a:t>T(255)=1*255=255</a:t>
            </a:r>
            <a:endParaRPr lang="zh-CN" altLang="en-US" b="1">
              <a:solidFill>
                <a:srgbClr val="000000"/>
              </a:solidFill>
              <a:ea typeface="宋体" panose="02010600030101010101" pitchFamily="2" charset="-122"/>
            </a:endParaRPr>
          </a:p>
          <a:p>
            <a:pPr eaLnBrk="0" fontAlgn="base" hangingPunct="0">
              <a:spcBef>
                <a:spcPct val="50000"/>
              </a:spcBef>
              <a:spcAft>
                <a:spcPct val="0"/>
              </a:spcAft>
              <a:buNone/>
            </a:pPr>
            <a:endParaRPr lang="zh-CN" altLang="en-US" sz="2800" b="1">
              <a:solidFill>
                <a:srgbClr val="000000"/>
              </a:solidFill>
              <a:ea typeface="宋体" panose="02010600030101010101" pitchFamily="2" charset="-122"/>
            </a:endParaRPr>
          </a:p>
        </p:txBody>
      </p:sp>
      <p:pic>
        <p:nvPicPr>
          <p:cNvPr id="48132" name="Picture 5">
            <a:extLst>
              <a:ext uri="{FF2B5EF4-FFF2-40B4-BE49-F238E27FC236}">
                <a16:creationId xmlns:a16="http://schemas.microsoft.com/office/drawing/2014/main" id="{53606506-64CB-4399-80D9-60E0A090E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260351"/>
            <a:ext cx="37719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48133" name="TextBox 4">
            <a:extLst>
              <a:ext uri="{FF2B5EF4-FFF2-40B4-BE49-F238E27FC236}">
                <a16:creationId xmlns:a16="http://schemas.microsoft.com/office/drawing/2014/main" id="{90EFD4D8-FD53-4CB2-AC29-1BC6AA4A721F}"/>
              </a:ext>
            </a:extLst>
          </p:cNvPr>
          <p:cNvSpPr txBox="1">
            <a:spLocks noChangeArrowheads="1"/>
          </p:cNvSpPr>
          <p:nvPr/>
        </p:nvSpPr>
        <p:spPr bwMode="auto">
          <a:xfrm>
            <a:off x="2208213" y="4257676"/>
            <a:ext cx="262731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b="1">
                <a:solidFill>
                  <a:srgbClr val="000000"/>
                </a:solidFill>
                <a:ea typeface="宋体" panose="02010600030101010101" pitchFamily="2" charset="-122"/>
              </a:rPr>
              <a:t>Results of histogram equalization and his histogram</a:t>
            </a:r>
            <a:endParaRPr lang="zh-CN" altLang="en-US" sz="2000" b="1">
              <a:solidFill>
                <a:srgbClr val="000000"/>
              </a:solidFill>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a:extLst>
              <a:ext uri="{FF2B5EF4-FFF2-40B4-BE49-F238E27FC236}">
                <a16:creationId xmlns:a16="http://schemas.microsoft.com/office/drawing/2014/main" id="{748EC041-BB22-4CB5-B4C9-2C80F57F1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013"/>
          <a:stretch>
            <a:fillRect/>
          </a:stretch>
        </p:blipFill>
        <p:spPr bwMode="auto">
          <a:xfrm>
            <a:off x="1384300" y="15875"/>
            <a:ext cx="4681538"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graphicFrame>
        <p:nvGraphicFramePr>
          <p:cNvPr id="32771" name="Object 3">
            <a:extLst>
              <a:ext uri="{FF2B5EF4-FFF2-40B4-BE49-F238E27FC236}">
                <a16:creationId xmlns:a16="http://schemas.microsoft.com/office/drawing/2014/main" id="{56CDE172-931A-4C8B-A08F-F56660016696}"/>
              </a:ext>
            </a:extLst>
          </p:cNvPr>
          <p:cNvGraphicFramePr>
            <a:graphicFrameLocks noChangeAspect="1"/>
          </p:cNvGraphicFramePr>
          <p:nvPr/>
        </p:nvGraphicFramePr>
        <p:xfrm>
          <a:off x="2971800" y="4868864"/>
          <a:ext cx="6211888" cy="1438275"/>
        </p:xfrm>
        <a:graphic>
          <a:graphicData uri="http://schemas.openxmlformats.org/presentationml/2006/ole">
            <mc:AlternateContent xmlns:mc="http://schemas.openxmlformats.org/markup-compatibility/2006">
              <mc:Choice xmlns:v="urn:schemas-microsoft-com:vml" Requires="v">
                <p:oleObj spid="_x0000_s2056" name="公式" r:id="rId4" imgW="2743200" imgH="635000" progId="Equation.3">
                  <p:embed/>
                </p:oleObj>
              </mc:Choice>
              <mc:Fallback>
                <p:oleObj name="公式" r:id="rId4" imgW="2743200" imgH="635000" progId="Equation.3">
                  <p:embed/>
                  <p:pic>
                    <p:nvPicPr>
                      <p:cNvPr id="32771" name="Object 3">
                        <a:extLst>
                          <a:ext uri="{FF2B5EF4-FFF2-40B4-BE49-F238E27FC236}">
                            <a16:creationId xmlns:a16="http://schemas.microsoft.com/office/drawing/2014/main" id="{56CDE172-931A-4C8B-A08F-F56660016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68864"/>
                        <a:ext cx="621188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a:extLst>
              <a:ext uri="{FF2B5EF4-FFF2-40B4-BE49-F238E27FC236}">
                <a16:creationId xmlns:a16="http://schemas.microsoft.com/office/drawing/2014/main" id="{13222BD5-18FA-4D74-94E4-BE476E299530}"/>
              </a:ext>
            </a:extLst>
          </p:cNvPr>
          <p:cNvGrpSpPr>
            <a:grpSpLocks/>
          </p:cNvGrpSpPr>
          <p:nvPr/>
        </p:nvGrpSpPr>
        <p:grpSpPr bwMode="auto">
          <a:xfrm>
            <a:off x="5916613" y="1255714"/>
            <a:ext cx="4608512" cy="2208239"/>
            <a:chOff x="4463988" y="1160748"/>
            <a:chExt cx="4608512" cy="2207728"/>
          </a:xfrm>
        </p:grpSpPr>
        <p:graphicFrame>
          <p:nvGraphicFramePr>
            <p:cNvPr id="49157" name="Object 7">
              <a:extLst>
                <a:ext uri="{FF2B5EF4-FFF2-40B4-BE49-F238E27FC236}">
                  <a16:creationId xmlns:a16="http://schemas.microsoft.com/office/drawing/2014/main" id="{889585B8-0CC4-4418-BB19-3A489912B0E5}"/>
                </a:ext>
              </a:extLst>
            </p:cNvPr>
            <p:cNvGraphicFramePr>
              <a:graphicFrameLocks noChangeAspect="1"/>
            </p:cNvGraphicFramePr>
            <p:nvPr/>
          </p:nvGraphicFramePr>
          <p:xfrm>
            <a:off x="4824028" y="2216473"/>
            <a:ext cx="4033761" cy="1152003"/>
          </p:xfrm>
          <a:graphic>
            <a:graphicData uri="http://schemas.openxmlformats.org/presentationml/2006/ole">
              <mc:AlternateContent xmlns:mc="http://schemas.openxmlformats.org/markup-compatibility/2006">
                <mc:Choice xmlns:v="urn:schemas-microsoft-com:vml" Requires="v">
                  <p:oleObj spid="_x0000_s2057" name="公式" r:id="rId6" imgW="2400300" imgH="685800" progId="Equation.3">
                    <p:embed/>
                  </p:oleObj>
                </mc:Choice>
                <mc:Fallback>
                  <p:oleObj name="公式" r:id="rId6" imgW="2400300" imgH="685800" progId="Equation.3">
                    <p:embed/>
                    <p:pic>
                      <p:nvPicPr>
                        <p:cNvPr id="49157" name="Object 7">
                          <a:extLst>
                            <a:ext uri="{FF2B5EF4-FFF2-40B4-BE49-F238E27FC236}">
                              <a16:creationId xmlns:a16="http://schemas.microsoft.com/office/drawing/2014/main" id="{889585B8-0CC4-4418-BB19-3A489912B0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4028" y="2216473"/>
                          <a:ext cx="4033761" cy="115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8" name="矩形 4">
              <a:extLst>
                <a:ext uri="{FF2B5EF4-FFF2-40B4-BE49-F238E27FC236}">
                  <a16:creationId xmlns:a16="http://schemas.microsoft.com/office/drawing/2014/main" id="{9E672B2E-DC3B-4ACC-AE7C-F5BE84ADDE9E}"/>
                </a:ext>
              </a:extLst>
            </p:cNvPr>
            <p:cNvSpPr>
              <a:spLocks noChangeArrowheads="1"/>
            </p:cNvSpPr>
            <p:nvPr/>
          </p:nvSpPr>
          <p:spPr bwMode="auto">
            <a:xfrm>
              <a:off x="4625975" y="1306182"/>
              <a:ext cx="18838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a:solidFill>
                    <a:srgbClr val="000000"/>
                  </a:solidFill>
                  <a:ea typeface="宋体" panose="02010600030101010101" pitchFamily="2" charset="-122"/>
                </a:rPr>
                <a:t>Method 2:</a:t>
              </a:r>
              <a:endParaRPr lang="zh-CN" altLang="en-US">
                <a:solidFill>
                  <a:srgbClr val="000000"/>
                </a:solidFill>
                <a:ea typeface="宋体" panose="02010600030101010101" pitchFamily="2" charset="-122"/>
              </a:endParaRPr>
            </a:p>
          </p:txBody>
        </p:sp>
        <p:sp>
          <p:nvSpPr>
            <p:cNvPr id="2" name="矩形 1">
              <a:extLst>
                <a:ext uri="{FF2B5EF4-FFF2-40B4-BE49-F238E27FC236}">
                  <a16:creationId xmlns:a16="http://schemas.microsoft.com/office/drawing/2014/main" id="{7F0A8BAA-CE87-411E-8E41-2B25A2E7EE56}"/>
                </a:ext>
              </a:extLst>
            </p:cNvPr>
            <p:cNvSpPr/>
            <p:nvPr/>
          </p:nvSpPr>
          <p:spPr bwMode="auto">
            <a:xfrm>
              <a:off x="4463988" y="1160748"/>
              <a:ext cx="4608512" cy="307706"/>
            </a:xfrm>
            <a:prstGeom prst="rect">
              <a:avLst/>
            </a:prstGeom>
            <a:solidFill>
              <a:schemeClr val="accent1">
                <a:alpha val="18000"/>
              </a:schemeClr>
            </a:solidFill>
            <a:ln w="9525" cap="flat" cmpd="sng" algn="ctr">
              <a:solidFill>
                <a:schemeClr val="accent1"/>
              </a:solidFill>
              <a:prstDash val="lgDash"/>
              <a:round/>
              <a:headEnd type="none" w="med" len="me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C87604BA-ED97-47DD-B702-40C14016D6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D4F09F65-D2E5-4BE3-8B89-2EE2B9BA0197}" type="slidenum">
              <a:rPr lang="zh-CN" altLang="en-US" sz="1400">
                <a:solidFill>
                  <a:srgbClr val="000000"/>
                </a:solidFill>
                <a:ea typeface="宋体" panose="02010600030101010101" pitchFamily="2" charset="-122"/>
              </a:rPr>
              <a:pPr eaLnBrk="0" fontAlgn="base" hangingPunct="0">
                <a:spcBef>
                  <a:spcPct val="0"/>
                </a:spcBef>
                <a:spcAft>
                  <a:spcPct val="0"/>
                </a:spcAft>
                <a:buNone/>
              </a:pPr>
              <a:t>19</a:t>
            </a:fld>
            <a:endParaRPr lang="en-US" altLang="zh-CN" sz="1400">
              <a:solidFill>
                <a:srgbClr val="000000"/>
              </a:solidFill>
              <a:ea typeface="宋体" panose="02010600030101010101" pitchFamily="2" charset="-122"/>
            </a:endParaRPr>
          </a:p>
        </p:txBody>
      </p:sp>
      <p:sp>
        <p:nvSpPr>
          <p:cNvPr id="51203" name="Rectangle 2">
            <a:extLst>
              <a:ext uri="{FF2B5EF4-FFF2-40B4-BE49-F238E27FC236}">
                <a16:creationId xmlns:a16="http://schemas.microsoft.com/office/drawing/2014/main" id="{49A28ED5-C27B-4062-A94B-27DB358DE3C4}"/>
              </a:ext>
            </a:extLst>
          </p:cNvPr>
          <p:cNvSpPr>
            <a:spLocks noGrp="1" noChangeArrowheads="1"/>
          </p:cNvSpPr>
          <p:nvPr>
            <p:ph type="body" idx="1"/>
          </p:nvPr>
        </p:nvSpPr>
        <p:spPr>
          <a:xfrm>
            <a:off x="1822012" y="-141506"/>
            <a:ext cx="7918450" cy="5583237"/>
          </a:xfrm>
        </p:spPr>
        <p:txBody>
          <a:bodyPr/>
          <a:lstStyle/>
          <a:p>
            <a:pPr>
              <a:buFontTx/>
              <a:buNone/>
            </a:pPr>
            <a:endParaRPr lang="zh-CN" altLang="en-US" sz="2800" dirty="0">
              <a:ea typeface="宋体" panose="02010600030101010101" pitchFamily="2" charset="-122"/>
            </a:endParaRPr>
          </a:p>
          <a:p>
            <a:pPr>
              <a:buFontTx/>
              <a:buNone/>
            </a:pPr>
            <a:r>
              <a:rPr lang="en-US" altLang="zh-CN" sz="2800" dirty="0">
                <a:ea typeface="宋体" panose="02010600030101010101" pitchFamily="2" charset="-122"/>
              </a:rPr>
              <a:t>Note:</a:t>
            </a:r>
          </a:p>
          <a:p>
            <a:pPr>
              <a:buFontTx/>
              <a:buNone/>
            </a:pPr>
            <a:r>
              <a:rPr lang="en-US" altLang="zh-CN" sz="2800" dirty="0">
                <a:ea typeface="宋体" panose="02010600030101010101" pitchFamily="2" charset="-122"/>
              </a:rPr>
              <a:t>(1) re-quantization method is arbitrary</a:t>
            </a:r>
          </a:p>
          <a:p>
            <a:pPr>
              <a:buFontTx/>
              <a:buNone/>
            </a:pPr>
            <a:r>
              <a:rPr lang="en-US" altLang="zh-CN" sz="2800" dirty="0">
                <a:ea typeface="宋体" panose="02010600030101010101" pitchFamily="2" charset="-122"/>
              </a:rPr>
              <a:t>(2) may not get a 1-1 mapping ⇒ inverse problem</a:t>
            </a:r>
          </a:p>
          <a:p>
            <a:pPr>
              <a:buFontTx/>
              <a:buNone/>
            </a:pPr>
            <a:r>
              <a:rPr lang="en-US" altLang="zh-CN" sz="2800" dirty="0">
                <a:ea typeface="宋体" panose="02010600030101010101" pitchFamily="2" charset="-122"/>
              </a:rPr>
              <a:t>(3) may not get a flat(</a:t>
            </a:r>
            <a:r>
              <a:rPr lang="zh-CN" altLang="en-US" sz="2800" dirty="0">
                <a:ea typeface="宋体" panose="02010600030101010101" pitchFamily="2" charset="-122"/>
              </a:rPr>
              <a:t>平的</a:t>
            </a:r>
            <a:r>
              <a:rPr lang="en-US" altLang="zh-CN" sz="2800" dirty="0">
                <a:ea typeface="宋体" panose="02010600030101010101" pitchFamily="2" charset="-122"/>
              </a:rPr>
              <a:t>) histogram unless </a:t>
            </a:r>
            <a:r>
              <a:rPr lang="en-US" altLang="zh-CN" sz="2800" i="1" dirty="0">
                <a:ea typeface="宋体" panose="02010600030101010101" pitchFamily="2" charset="-122"/>
              </a:rPr>
              <a:t>L </a:t>
            </a:r>
            <a:r>
              <a:rPr lang="en-US" altLang="zh-CN" sz="2800" dirty="0">
                <a:ea typeface="宋体" panose="02010600030101010101" pitchFamily="2" charset="-122"/>
              </a:rPr>
              <a:t>is large</a:t>
            </a:r>
          </a:p>
          <a:p>
            <a:r>
              <a:rPr lang="en-US" altLang="zh-CN" sz="2800" dirty="0">
                <a:ea typeface="宋体" panose="02010600030101010101" pitchFamily="2" charset="-122"/>
              </a:rPr>
              <a:t>Adv</a:t>
            </a:r>
          </a:p>
          <a:p>
            <a:r>
              <a:rPr kumimoji="0" lang="zh-CN" altLang="en-US" sz="1600" b="0" i="0" u="none" strike="noStrike" kern="1200" cap="none" spc="0" normalizeH="0" baseline="0" noProof="0" dirty="0">
                <a:ln>
                  <a:noFill/>
                </a:ln>
                <a:solidFill>
                  <a:srgbClr val="000000"/>
                </a:solidFill>
                <a:effectLst/>
                <a:uLnTx/>
                <a:uFillTx/>
                <a:latin typeface="Times New Roman" pitchFamily="18" charset="0"/>
                <a:ea typeface="宋体" panose="02010600030101010101" pitchFamily="2" charset="-122"/>
                <a:cs typeface="+mn-cs"/>
              </a:rPr>
              <a:t>这种方法对于背景和前景都太亮或者太暗的图像非常有用，这种方法尤其是可以带来</a:t>
            </a:r>
            <a:r>
              <a:rPr kumimoji="0" lang="en-US" altLang="zh-CN" sz="1600" b="0" i="0" u="none" strike="noStrike" kern="1200" cap="none" spc="0" normalizeH="0" baseline="0" noProof="0" dirty="0">
                <a:ln>
                  <a:noFill/>
                </a:ln>
                <a:solidFill>
                  <a:srgbClr val="000000"/>
                </a:solidFill>
                <a:effectLst/>
                <a:uLnTx/>
                <a:uFillTx/>
                <a:latin typeface="Times New Roman" pitchFamily="18" charset="0"/>
                <a:ea typeface="宋体" panose="02010600030101010101" pitchFamily="2" charset="-122"/>
                <a:cs typeface="+mn-cs"/>
              </a:rPr>
              <a:t>X</a:t>
            </a:r>
            <a:r>
              <a:rPr kumimoji="0" lang="zh-CN" altLang="en-US" sz="1600" b="0" i="0" u="none" strike="noStrike" kern="1200" cap="none" spc="0" normalizeH="0" baseline="0" noProof="0" dirty="0">
                <a:ln>
                  <a:noFill/>
                </a:ln>
                <a:solidFill>
                  <a:srgbClr val="000000"/>
                </a:solidFill>
                <a:effectLst/>
                <a:uLnTx/>
                <a:uFillTx/>
                <a:latin typeface="Times New Roman" pitchFamily="18" charset="0"/>
                <a:ea typeface="宋体" panose="02010600030101010101" pitchFamily="2" charset="-122"/>
                <a:cs typeface="+mn-cs"/>
              </a:rPr>
              <a:t>光图像中更好的骨骼结构显示以及曝光过度或者曝光不足照片中更好的细节。这种方法的一个主要优势是它是一个相当直观的技术并且是可逆操作，如果已知均衡化函数，那么就可以恢复原始的直方图，并且计算量也不大</a:t>
            </a:r>
            <a:endParaRPr lang="zh-CN" altLang="en-US" sz="1600" dirty="0">
              <a:ea typeface="宋体" panose="02010600030101010101" pitchFamily="2" charset="-122"/>
            </a:endParaRPr>
          </a:p>
        </p:txBody>
      </p:sp>
      <p:pic>
        <p:nvPicPr>
          <p:cNvPr id="51204" name="图片 1">
            <a:extLst>
              <a:ext uri="{FF2B5EF4-FFF2-40B4-BE49-F238E27FC236}">
                <a16:creationId xmlns:a16="http://schemas.microsoft.com/office/drawing/2014/main" id="{5E8066D1-B267-40A8-BBD1-217790070C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4635062"/>
            <a:ext cx="8877300" cy="20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3">
            <a:extLst>
              <a:ext uri="{FF2B5EF4-FFF2-40B4-BE49-F238E27FC236}">
                <a16:creationId xmlns:a16="http://schemas.microsoft.com/office/drawing/2014/main" id="{5F3F1331-5E5D-456D-A9CA-344B96AAB6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65A50588-F4D8-4AF9-B5D0-AB23A27E4A29}" type="slidenum">
              <a:rPr lang="zh-CN" altLang="en-US" sz="1400">
                <a:solidFill>
                  <a:srgbClr val="000000"/>
                </a:solidFill>
                <a:ea typeface="宋体" panose="02010600030101010101" pitchFamily="2" charset="-122"/>
              </a:rPr>
              <a:pPr eaLnBrk="0" fontAlgn="base" hangingPunct="0">
                <a:spcBef>
                  <a:spcPct val="0"/>
                </a:spcBef>
                <a:spcAft>
                  <a:spcPct val="0"/>
                </a:spcAft>
                <a:buNone/>
              </a:pPr>
              <a:t>2</a:t>
            </a:fld>
            <a:endParaRPr lang="en-US" altLang="zh-CN" sz="1400">
              <a:solidFill>
                <a:srgbClr val="000000"/>
              </a:solidFill>
              <a:ea typeface="宋体" panose="02010600030101010101" pitchFamily="2" charset="-122"/>
            </a:endParaRPr>
          </a:p>
        </p:txBody>
      </p:sp>
      <p:sp>
        <p:nvSpPr>
          <p:cNvPr id="120862" name="Rectangle 30">
            <a:extLst>
              <a:ext uri="{FF2B5EF4-FFF2-40B4-BE49-F238E27FC236}">
                <a16:creationId xmlns:a16="http://schemas.microsoft.com/office/drawing/2014/main" id="{C15ED4B1-10A9-482E-BA15-EC969E66483D}"/>
              </a:ext>
            </a:extLst>
          </p:cNvPr>
          <p:cNvSpPr>
            <a:spLocks noChangeArrowheads="1"/>
          </p:cNvSpPr>
          <p:nvPr/>
        </p:nvSpPr>
        <p:spPr bwMode="auto">
          <a:xfrm>
            <a:off x="1524000" y="916087"/>
            <a:ext cx="9144000" cy="307777"/>
          </a:xfrm>
          <a:prstGeom prst="rect">
            <a:avLst/>
          </a:prstGeom>
          <a:solidFill>
            <a:srgbClr val="FFCCCC"/>
          </a:solidFill>
          <a:ln w="9525" algn="ctr">
            <a:solidFill>
              <a:schemeClr val="bg1"/>
            </a:solidFill>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120836" name="Text Box 4">
            <a:extLst>
              <a:ext uri="{FF2B5EF4-FFF2-40B4-BE49-F238E27FC236}">
                <a16:creationId xmlns:a16="http://schemas.microsoft.com/office/drawing/2014/main" id="{BBE216A9-A4C3-4B4B-810D-33359A214F0A}"/>
              </a:ext>
            </a:extLst>
          </p:cNvPr>
          <p:cNvSpPr txBox="1">
            <a:spLocks noChangeArrowheads="1"/>
          </p:cNvSpPr>
          <p:nvPr/>
        </p:nvSpPr>
        <p:spPr bwMode="auto">
          <a:xfrm>
            <a:off x="1919289" y="800101"/>
            <a:ext cx="8250237" cy="549275"/>
          </a:xfrm>
          <a:prstGeom prst="rect">
            <a:avLst/>
          </a:prstGeom>
          <a:noFill/>
          <a:ln w="9525">
            <a:noFill/>
            <a:miter lim="800000"/>
            <a:headEnd/>
            <a:tailEnd/>
          </a:ln>
          <a:effectLst>
            <a:outerShdw dist="53882" dir="2700000" algn="ctr" rotWithShape="0">
              <a:srgbClr val="808080"/>
            </a:outerShdw>
          </a:effectLst>
        </p:spPr>
        <p:txBody>
          <a:bodyPr lIns="0" tIns="0" rIns="0" bIns="0">
            <a:spAutoFit/>
          </a:bodyPr>
          <a:lstStyle/>
          <a:p>
            <a:pPr algn="ctr" eaLnBrk="0" fontAlgn="base" hangingPunct="0">
              <a:lnSpc>
                <a:spcPct val="90000"/>
              </a:lnSpc>
              <a:spcBef>
                <a:spcPct val="0"/>
              </a:spcBef>
              <a:spcAft>
                <a:spcPct val="0"/>
              </a:spcAft>
              <a:defRPr/>
            </a:pPr>
            <a:r>
              <a:rPr lang="en-US" altLang="zh-CN" sz="4000" b="1">
                <a:solidFill>
                  <a:srgbClr val="A50021"/>
                </a:solidFill>
                <a:effectLst>
                  <a:outerShdw blurRad="38100" dist="38100" dir="2700000" algn="tl">
                    <a:srgbClr val="C0C0C0"/>
                  </a:outerShdw>
                </a:effectLst>
                <a:latin typeface="Arial Narrow" pitchFamily="34" charset="0"/>
                <a:ea typeface="宋体" panose="02010600030101010101" pitchFamily="2" charset="-122"/>
              </a:rPr>
              <a:t>Chapter 3: Filtering &amp; Enhancing Images</a:t>
            </a:r>
          </a:p>
        </p:txBody>
      </p:sp>
      <p:sp>
        <p:nvSpPr>
          <p:cNvPr id="4101" name="Text Box 29">
            <a:extLst>
              <a:ext uri="{FF2B5EF4-FFF2-40B4-BE49-F238E27FC236}">
                <a16:creationId xmlns:a16="http://schemas.microsoft.com/office/drawing/2014/main" id="{8E573811-6427-404F-9567-731E7F72786C}"/>
              </a:ext>
            </a:extLst>
          </p:cNvPr>
          <p:cNvSpPr txBox="1">
            <a:spLocks noChangeArrowheads="1"/>
          </p:cNvSpPr>
          <p:nvPr/>
        </p:nvSpPr>
        <p:spPr bwMode="auto">
          <a:xfrm>
            <a:off x="1809750" y="2097088"/>
            <a:ext cx="85725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Blip>
                <a:blip r:embed="rId2"/>
              </a:buBlip>
            </a:pPr>
            <a:r>
              <a:rPr lang="en-US" altLang="zh-CN" sz="2400" dirty="0">
                <a:solidFill>
                  <a:srgbClr val="000000"/>
                </a:solidFill>
                <a:ea typeface="宋体" panose="02010600030101010101" pitchFamily="2" charset="-122"/>
                <a:cs typeface="Times New Roman" panose="02020603050405020304" pitchFamily="18" charset="0"/>
              </a:rPr>
              <a:t>This chapter is about </a:t>
            </a:r>
            <a:r>
              <a:rPr lang="en-US" altLang="zh-CN" sz="2400" i="1" dirty="0">
                <a:solidFill>
                  <a:srgbClr val="0066FF"/>
                </a:solidFill>
                <a:ea typeface="宋体" panose="02010600030101010101" pitchFamily="2" charset="-122"/>
                <a:cs typeface="Times New Roman" panose="02020603050405020304" pitchFamily="18" charset="0"/>
              </a:rPr>
              <a:t>image processing</a:t>
            </a:r>
            <a:r>
              <a:rPr lang="en-US" altLang="zh-CN" sz="2400" i="1" dirty="0">
                <a:solidFill>
                  <a:srgbClr val="000000"/>
                </a:solidFill>
                <a:ea typeface="宋体" panose="02010600030101010101" pitchFamily="2" charset="-122"/>
                <a:cs typeface="Times New Roman" panose="02020603050405020304" pitchFamily="18" charset="0"/>
              </a:rPr>
              <a:t>, </a:t>
            </a:r>
            <a:r>
              <a:rPr lang="en-US" altLang="zh-CN" sz="2400" dirty="0">
                <a:solidFill>
                  <a:srgbClr val="000000"/>
                </a:solidFill>
                <a:ea typeface="宋体" panose="02010600030101010101" pitchFamily="2" charset="-122"/>
                <a:cs typeface="Times New Roman" panose="02020603050405020304" pitchFamily="18" charset="0"/>
              </a:rPr>
              <a:t>since the methods take an input image and create another image as output. Other appropriate terms often used are </a:t>
            </a:r>
            <a:r>
              <a:rPr lang="en-US" altLang="zh-CN" sz="2400" i="1" dirty="0">
                <a:solidFill>
                  <a:srgbClr val="0066FF"/>
                </a:solidFill>
                <a:ea typeface="宋体" panose="02010600030101010101" pitchFamily="2" charset="-122"/>
                <a:cs typeface="Times New Roman" panose="02020603050405020304" pitchFamily="18" charset="0"/>
              </a:rPr>
              <a:t>filtering, enhancement</a:t>
            </a:r>
            <a:r>
              <a:rPr lang="en-US" altLang="zh-CN" sz="2400" i="1" dirty="0">
                <a:solidFill>
                  <a:srgbClr val="000000"/>
                </a:solidFill>
                <a:ea typeface="宋体" panose="02010600030101010101" pitchFamily="2" charset="-122"/>
                <a:cs typeface="Times New Roman" panose="02020603050405020304" pitchFamily="18" charset="0"/>
              </a:rPr>
              <a:t>, </a:t>
            </a:r>
            <a:r>
              <a:rPr lang="en-US" altLang="zh-CN" sz="2400" dirty="0">
                <a:solidFill>
                  <a:srgbClr val="000000"/>
                </a:solidFill>
                <a:ea typeface="宋体" panose="02010600030101010101" pitchFamily="2" charset="-122"/>
                <a:cs typeface="Times New Roman" panose="02020603050405020304" pitchFamily="18" charset="0"/>
              </a:rPr>
              <a:t>or </a:t>
            </a:r>
            <a:r>
              <a:rPr lang="en-US" altLang="zh-CN" sz="2400" i="1" dirty="0">
                <a:solidFill>
                  <a:srgbClr val="0066FF"/>
                </a:solidFill>
                <a:ea typeface="宋体" panose="02010600030101010101" pitchFamily="2" charset="-122"/>
                <a:cs typeface="Times New Roman" panose="02020603050405020304" pitchFamily="18" charset="0"/>
              </a:rPr>
              <a:t>conditioning</a:t>
            </a:r>
            <a:r>
              <a:rPr lang="en-US" altLang="zh-CN" sz="2400" i="1" dirty="0">
                <a:solidFill>
                  <a:srgbClr val="000000"/>
                </a:solidFill>
                <a:ea typeface="宋体" panose="02010600030101010101" pitchFamily="2" charset="-122"/>
                <a:cs typeface="Times New Roman" panose="02020603050405020304" pitchFamily="18" charset="0"/>
              </a:rPr>
              <a:t>. </a:t>
            </a:r>
            <a:endParaRPr lang="en-US" altLang="zh-CN" sz="2400" dirty="0">
              <a:solidFill>
                <a:srgbClr val="000000"/>
              </a:solidFill>
              <a:ea typeface="宋体" panose="02010600030101010101" pitchFamily="2" charset="-122"/>
              <a:cs typeface="Times New Roman" panose="02020603050405020304" pitchFamily="18" charset="0"/>
            </a:endParaRPr>
          </a:p>
          <a:p>
            <a:pPr eaLnBrk="0" fontAlgn="base" hangingPunct="0">
              <a:spcBef>
                <a:spcPct val="50000"/>
              </a:spcBef>
              <a:spcAft>
                <a:spcPct val="0"/>
              </a:spcAft>
              <a:buBlip>
                <a:blip r:embed="rId2"/>
              </a:buBlip>
            </a:pPr>
            <a:r>
              <a:rPr lang="en-US" altLang="zh-CN" sz="2400" dirty="0">
                <a:solidFill>
                  <a:srgbClr val="000000"/>
                </a:solidFill>
                <a:ea typeface="宋体" panose="02010600030101010101" pitchFamily="2" charset="-122"/>
                <a:cs typeface="Times New Roman" panose="02020603050405020304" pitchFamily="18" charset="0"/>
              </a:rPr>
              <a:t>The </a:t>
            </a:r>
            <a:r>
              <a:rPr lang="en-US" altLang="zh-CN" sz="2400" dirty="0">
                <a:solidFill>
                  <a:srgbClr val="0066FF"/>
                </a:solidFill>
                <a:ea typeface="宋体" panose="02010600030101010101" pitchFamily="2" charset="-122"/>
                <a:cs typeface="Times New Roman" panose="02020603050405020304" pitchFamily="18" charset="0"/>
              </a:rPr>
              <a:t>major motion</a:t>
            </a:r>
            <a:r>
              <a:rPr lang="en-US" altLang="zh-CN" sz="2400" dirty="0">
                <a:solidFill>
                  <a:srgbClr val="000000"/>
                </a:solidFill>
                <a:ea typeface="宋体" panose="02010600030101010101" pitchFamily="2" charset="-122"/>
                <a:cs typeface="Times New Roman" panose="02020603050405020304" pitchFamily="18" charset="0"/>
              </a:rPr>
              <a:t> is that the image contains some </a:t>
            </a:r>
            <a:r>
              <a:rPr lang="en-US" altLang="zh-CN" sz="2400" dirty="0">
                <a:solidFill>
                  <a:srgbClr val="0066FF"/>
                </a:solidFill>
                <a:ea typeface="宋体" panose="02010600030101010101" pitchFamily="2" charset="-122"/>
                <a:cs typeface="Times New Roman" panose="02020603050405020304" pitchFamily="18" charset="0"/>
              </a:rPr>
              <a:t>signal</a:t>
            </a:r>
            <a:r>
              <a:rPr lang="en-US" altLang="zh-CN" sz="2400" dirty="0">
                <a:solidFill>
                  <a:srgbClr val="000000"/>
                </a:solidFill>
                <a:ea typeface="宋体" panose="02010600030101010101" pitchFamily="2" charset="-122"/>
                <a:cs typeface="Times New Roman" panose="02020603050405020304" pitchFamily="18" charset="0"/>
              </a:rPr>
              <a:t> or </a:t>
            </a:r>
            <a:r>
              <a:rPr lang="en-US" altLang="zh-CN" sz="2400" dirty="0">
                <a:solidFill>
                  <a:srgbClr val="0066FF"/>
                </a:solidFill>
                <a:ea typeface="宋体" panose="02010600030101010101" pitchFamily="2" charset="-122"/>
                <a:cs typeface="Times New Roman" panose="02020603050405020304" pitchFamily="18" charset="0"/>
              </a:rPr>
              <a:t>structure</a:t>
            </a:r>
            <a:r>
              <a:rPr lang="en-US" altLang="zh-CN" sz="2400" dirty="0">
                <a:solidFill>
                  <a:srgbClr val="000000"/>
                </a:solidFill>
                <a:ea typeface="宋体" panose="02010600030101010101" pitchFamily="2" charset="-122"/>
                <a:cs typeface="Times New Roman" panose="02020603050405020304" pitchFamily="18" charset="0"/>
              </a:rPr>
              <a:t>, which we want to </a:t>
            </a:r>
            <a:r>
              <a:rPr lang="en-US" altLang="zh-CN" sz="2400" dirty="0">
                <a:solidFill>
                  <a:srgbClr val="FF0000"/>
                </a:solidFill>
                <a:ea typeface="宋体" panose="02010600030101010101" pitchFamily="2" charset="-122"/>
                <a:cs typeface="Times New Roman" panose="02020603050405020304" pitchFamily="18" charset="0"/>
              </a:rPr>
              <a:t>extract</a:t>
            </a:r>
            <a:r>
              <a:rPr lang="en-US" altLang="zh-CN" sz="2400" dirty="0">
                <a:solidFill>
                  <a:srgbClr val="000000"/>
                </a:solidFill>
                <a:ea typeface="宋体" panose="02010600030101010101" pitchFamily="2" charset="-122"/>
                <a:cs typeface="Times New Roman" panose="02020603050405020304" pitchFamily="18" charset="0"/>
              </a:rPr>
              <a:t>, along with </a:t>
            </a:r>
            <a:r>
              <a:rPr lang="en-US" altLang="zh-CN" sz="2400" dirty="0">
                <a:solidFill>
                  <a:srgbClr val="00CC99"/>
                </a:solidFill>
                <a:ea typeface="宋体" panose="02010600030101010101" pitchFamily="2" charset="-122"/>
                <a:cs typeface="Times New Roman" panose="02020603050405020304" pitchFamily="18" charset="0"/>
              </a:rPr>
              <a:t>uninteresting</a:t>
            </a:r>
            <a:r>
              <a:rPr lang="en-US" altLang="zh-CN" sz="2400" dirty="0">
                <a:solidFill>
                  <a:srgbClr val="000000"/>
                </a:solidFill>
                <a:ea typeface="宋体" panose="02010600030101010101" pitchFamily="2" charset="-122"/>
                <a:cs typeface="Times New Roman" panose="02020603050405020304" pitchFamily="18" charset="0"/>
              </a:rPr>
              <a:t> or </a:t>
            </a:r>
            <a:r>
              <a:rPr lang="en-US" altLang="zh-CN" sz="2400" dirty="0">
                <a:solidFill>
                  <a:srgbClr val="00CC99"/>
                </a:solidFill>
                <a:ea typeface="宋体" panose="02010600030101010101" pitchFamily="2" charset="-122"/>
                <a:cs typeface="Times New Roman" panose="02020603050405020304" pitchFamily="18" charset="0"/>
              </a:rPr>
              <a:t>unwanted variation</a:t>
            </a:r>
            <a:r>
              <a:rPr lang="en-US" altLang="zh-CN" sz="2400" dirty="0">
                <a:solidFill>
                  <a:srgbClr val="000000"/>
                </a:solidFill>
                <a:ea typeface="宋体" panose="02010600030101010101" pitchFamily="2" charset="-122"/>
                <a:cs typeface="Times New Roman" panose="02020603050405020304" pitchFamily="18" charset="0"/>
              </a:rPr>
              <a:t>, which we want to </a:t>
            </a:r>
            <a:r>
              <a:rPr lang="en-US" altLang="zh-CN" sz="2400" dirty="0">
                <a:solidFill>
                  <a:srgbClr val="FF0000"/>
                </a:solidFill>
                <a:ea typeface="宋体" panose="02010600030101010101" pitchFamily="2" charset="-122"/>
                <a:cs typeface="Times New Roman" panose="02020603050405020304" pitchFamily="18" charset="0"/>
              </a:rPr>
              <a:t>suppress</a:t>
            </a:r>
            <a:r>
              <a:rPr lang="en-US" altLang="zh-CN" sz="2400" dirty="0">
                <a:solidFill>
                  <a:srgbClr val="000000"/>
                </a:solidFill>
                <a:ea typeface="宋体" panose="02010600030101010101" pitchFamily="2" charset="-122"/>
                <a:cs typeface="Times New Roman" panose="02020603050405020304" pitchFamily="18" charset="0"/>
              </a:rPr>
              <a:t>. </a:t>
            </a:r>
          </a:p>
        </p:txBody>
      </p:sp>
      <p:pic>
        <p:nvPicPr>
          <p:cNvPr id="4102" name="Picture 10" descr="f1">
            <a:extLst>
              <a:ext uri="{FF2B5EF4-FFF2-40B4-BE49-F238E27FC236}">
                <a16:creationId xmlns:a16="http://schemas.microsoft.com/office/drawing/2014/main" id="{9217DD21-B5C3-42E3-887E-222A922F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1" y="4497389"/>
            <a:ext cx="2174875"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1" descr="f2">
            <a:extLst>
              <a:ext uri="{FF2B5EF4-FFF2-40B4-BE49-F238E27FC236}">
                <a16:creationId xmlns:a16="http://schemas.microsoft.com/office/drawing/2014/main" id="{E3E74DCD-104B-4003-9974-2BC1A63B7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801" y="4497389"/>
            <a:ext cx="2174875"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a:extLst>
              <a:ext uri="{FF2B5EF4-FFF2-40B4-BE49-F238E27FC236}">
                <a16:creationId xmlns:a16="http://schemas.microsoft.com/office/drawing/2014/main" id="{7E29514E-E659-41F0-91D6-9A5F146C3C71}"/>
              </a:ext>
            </a:extLst>
          </p:cNvPr>
          <p:cNvSpPr/>
          <p:nvPr/>
        </p:nvSpPr>
        <p:spPr bwMode="auto">
          <a:xfrm>
            <a:off x="5880100" y="5373688"/>
            <a:ext cx="431800" cy="611386"/>
          </a:xfrm>
          <a:prstGeom prst="rightArrow">
            <a:avLst/>
          </a:prstGeom>
          <a:solidFill>
            <a:schemeClr val="accent1"/>
          </a:solidFill>
          <a:ln w="9525" cap="flat" cmpd="sng" algn="ctr">
            <a:solidFill>
              <a:srgbClr val="FF0000"/>
            </a:solidFill>
            <a:prstDash val="lgDash"/>
            <a:round/>
            <a:headEnd type="none" w="med" len="me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1">
            <a:extLst>
              <a:ext uri="{FF2B5EF4-FFF2-40B4-BE49-F238E27FC236}">
                <a16:creationId xmlns:a16="http://schemas.microsoft.com/office/drawing/2014/main" id="{41A10F12-B085-4247-A92D-8958927664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31E0B035-D5A0-40C6-8565-058581A58854}" type="slidenum">
              <a:rPr lang="zh-CN" altLang="en-US" sz="1400">
                <a:solidFill>
                  <a:srgbClr val="000000"/>
                </a:solidFill>
                <a:ea typeface="宋体" panose="02010600030101010101" pitchFamily="2" charset="-122"/>
              </a:rPr>
              <a:pPr eaLnBrk="0" fontAlgn="base" hangingPunct="0">
                <a:spcBef>
                  <a:spcPct val="0"/>
                </a:spcBef>
                <a:spcAft>
                  <a:spcPct val="0"/>
                </a:spcAft>
                <a:buNone/>
              </a:pPr>
              <a:t>20</a:t>
            </a:fld>
            <a:endParaRPr lang="en-US" altLang="zh-CN" sz="1400">
              <a:solidFill>
                <a:srgbClr val="000000"/>
              </a:solidFill>
              <a:ea typeface="宋体" panose="02010600030101010101" pitchFamily="2" charset="-122"/>
            </a:endParaRPr>
          </a:p>
        </p:txBody>
      </p:sp>
      <p:pic>
        <p:nvPicPr>
          <p:cNvPr id="60419" name="Picture 2">
            <a:extLst>
              <a:ext uri="{FF2B5EF4-FFF2-40B4-BE49-F238E27FC236}">
                <a16:creationId xmlns:a16="http://schemas.microsoft.com/office/drawing/2014/main" id="{ECBC4298-02D0-4865-ABB4-FECA716C7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109"/>
          <a:stretch>
            <a:fillRect/>
          </a:stretch>
        </p:blipFill>
        <p:spPr bwMode="auto">
          <a:xfrm>
            <a:off x="1524000" y="873126"/>
            <a:ext cx="5767388"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4" name="Rectangle 2">
            <a:extLst>
              <a:ext uri="{FF2B5EF4-FFF2-40B4-BE49-F238E27FC236}">
                <a16:creationId xmlns:a16="http://schemas.microsoft.com/office/drawing/2014/main" id="{D0F8C7BA-4D48-48D4-A404-F5E526FAC86C}"/>
              </a:ext>
            </a:extLst>
          </p:cNvPr>
          <p:cNvSpPr txBox="1">
            <a:spLocks noChangeArrowheads="1"/>
          </p:cNvSpPr>
          <p:nvPr/>
        </p:nvSpPr>
        <p:spPr>
          <a:xfrm>
            <a:off x="1919288" y="152400"/>
            <a:ext cx="7772400" cy="1143000"/>
          </a:xfrm>
          <a:prstGeom prst="rect">
            <a:avLst/>
          </a:prstGeom>
        </p:spPr>
        <p:txBody>
          <a:bodyPr/>
          <a:lstStyle/>
          <a:p>
            <a:pPr algn="ctr" eaLnBrk="0" fontAlgn="base" hangingPunct="0">
              <a:spcBef>
                <a:spcPct val="0"/>
              </a:spcBef>
              <a:spcAft>
                <a:spcPct val="0"/>
              </a:spcAft>
              <a:defRPr/>
            </a:pPr>
            <a:r>
              <a:rPr lang="en-US" altLang="zh-CN" sz="2800" kern="0" dirty="0">
                <a:solidFill>
                  <a:srgbClr val="000000"/>
                </a:solidFill>
                <a:latin typeface="Times New Roman"/>
                <a:ea typeface="宋体" panose="02010600030101010101" pitchFamily="2" charset="-122"/>
              </a:rPr>
              <a:t>The  Drawback of Histogram Equalization</a:t>
            </a:r>
          </a:p>
        </p:txBody>
      </p:sp>
      <p:pic>
        <p:nvPicPr>
          <p:cNvPr id="60421" name="Picture 2">
            <a:extLst>
              <a:ext uri="{FF2B5EF4-FFF2-40B4-BE49-F238E27FC236}">
                <a16:creationId xmlns:a16="http://schemas.microsoft.com/office/drawing/2014/main" id="{96175407-8600-4226-A0F5-C2E1D98C1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47"/>
          <a:stretch>
            <a:fillRect/>
          </a:stretch>
        </p:blipFill>
        <p:spPr bwMode="auto">
          <a:xfrm>
            <a:off x="4656138" y="3779838"/>
            <a:ext cx="6011862"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60422" name="矩形 1">
            <a:extLst>
              <a:ext uri="{FF2B5EF4-FFF2-40B4-BE49-F238E27FC236}">
                <a16:creationId xmlns:a16="http://schemas.microsoft.com/office/drawing/2014/main" id="{417544C3-833B-4A01-B383-E430BF14E05B}"/>
              </a:ext>
            </a:extLst>
          </p:cNvPr>
          <p:cNvSpPr>
            <a:spLocks noChangeArrowheads="1"/>
          </p:cNvSpPr>
          <p:nvPr/>
        </p:nvSpPr>
        <p:spPr bwMode="auto">
          <a:xfrm>
            <a:off x="7343776" y="1016000"/>
            <a:ext cx="3313113"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zh-CN" altLang="en-US" sz="2000">
                <a:solidFill>
                  <a:srgbClr val="4D4D4D"/>
                </a:solidFill>
                <a:latin typeface="-apple-system"/>
                <a:ea typeface="宋体" panose="02010600030101010101" pitchFamily="2" charset="-122"/>
              </a:rPr>
              <a:t>可能会增加背景杂讯的对比度并且降低有用信号的对比度；变换后图像的灰度级减少，某些细节消失；某些图像，如直方图有高峰，经处理后对比度不自然的过分增强。</a:t>
            </a:r>
            <a:endParaRPr lang="zh-CN" altLang="en-US" sz="2000">
              <a:solidFill>
                <a:srgbClr val="FFFFFF"/>
              </a:solidFill>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1">
            <a:extLst>
              <a:ext uri="{FF2B5EF4-FFF2-40B4-BE49-F238E27FC236}">
                <a16:creationId xmlns:a16="http://schemas.microsoft.com/office/drawing/2014/main" id="{346906C1-B3AD-4840-A9CA-D6064B2759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973BFD38-0270-4C49-BB96-F1C716245BAF}" type="slidenum">
              <a:rPr lang="zh-CN" altLang="en-US" sz="1400">
                <a:solidFill>
                  <a:srgbClr val="000000"/>
                </a:solidFill>
                <a:ea typeface="宋体" panose="02010600030101010101" pitchFamily="2" charset="-122"/>
              </a:rPr>
              <a:pPr eaLnBrk="0" fontAlgn="base" hangingPunct="0">
                <a:spcBef>
                  <a:spcPct val="0"/>
                </a:spcBef>
                <a:spcAft>
                  <a:spcPct val="0"/>
                </a:spcAft>
                <a:buNone/>
              </a:pPr>
              <a:t>21</a:t>
            </a:fld>
            <a:endParaRPr lang="en-US" altLang="zh-CN" sz="1400">
              <a:solidFill>
                <a:srgbClr val="000000"/>
              </a:solidFill>
              <a:ea typeface="宋体" panose="02010600030101010101" pitchFamily="2" charset="-122"/>
            </a:endParaRPr>
          </a:p>
        </p:txBody>
      </p:sp>
      <p:sp>
        <p:nvSpPr>
          <p:cNvPr id="3" name="Text Box 3">
            <a:extLst>
              <a:ext uri="{FF2B5EF4-FFF2-40B4-BE49-F238E27FC236}">
                <a16:creationId xmlns:a16="http://schemas.microsoft.com/office/drawing/2014/main" id="{F578B344-B876-46CD-B10C-0C7592E5CD50}"/>
              </a:ext>
            </a:extLst>
          </p:cNvPr>
          <p:cNvSpPr txBox="1">
            <a:spLocks noChangeArrowheads="1"/>
          </p:cNvSpPr>
          <p:nvPr/>
        </p:nvSpPr>
        <p:spPr bwMode="auto">
          <a:xfrm>
            <a:off x="1905000" y="228601"/>
            <a:ext cx="8223250" cy="492125"/>
          </a:xfrm>
          <a:prstGeom prst="rect">
            <a:avLst/>
          </a:prstGeom>
          <a:noFill/>
          <a:ln w="9525">
            <a:noFill/>
            <a:prstDash val="lgDash"/>
            <a:miter lim="800000"/>
            <a:headEnd/>
            <a:tailEnd/>
          </a:ln>
          <a:effectLst/>
        </p:spPr>
        <p:txBody>
          <a:bodyPr lIns="0" tIns="0" rIns="0" bIns="0">
            <a:spAutoFit/>
          </a:bodyPr>
          <a:lstStyle/>
          <a:p>
            <a:pPr eaLnBrk="0" fontAlgn="base" hangingPunct="0">
              <a:spcBef>
                <a:spcPct val="50000"/>
              </a:spcBef>
              <a:spcAft>
                <a:spcPct val="0"/>
              </a:spcAft>
              <a:defRPr/>
            </a:pPr>
            <a:r>
              <a:rPr lang="en-US" altLang="zh-CN" sz="3200" dirty="0">
                <a:solidFill>
                  <a:srgbClr val="0066FF"/>
                </a:solidFill>
                <a:effectLst>
                  <a:outerShdw blurRad="38100" dist="38100" dir="2700000" algn="tl">
                    <a:srgbClr val="C0C0C0"/>
                  </a:outerShdw>
                </a:effectLst>
                <a:latin typeface="Arial Black" pitchFamily="34" charset="0"/>
                <a:ea typeface="宋体" panose="02010600030101010101" pitchFamily="2" charset="-122"/>
                <a:cs typeface="Times New Roman" pitchFamily="18" charset="0"/>
              </a:rPr>
              <a:t>Histogram Matching(Specification)</a:t>
            </a:r>
            <a:endParaRPr lang="en-US" altLang="zh-CN" sz="3200" dirty="0">
              <a:solidFill>
                <a:srgbClr val="FF0000"/>
              </a:solidFill>
              <a:effectLst>
                <a:outerShdw blurRad="38100" dist="38100" dir="2700000" algn="tl">
                  <a:srgbClr val="C0C0C0"/>
                </a:outerShdw>
              </a:effectLst>
              <a:latin typeface="Arial Black" pitchFamily="34" charset="0"/>
              <a:ea typeface="宋体" panose="02010600030101010101" pitchFamily="2" charset="-122"/>
              <a:cs typeface="Times New Roman" pitchFamily="18" charset="0"/>
            </a:endParaRPr>
          </a:p>
        </p:txBody>
      </p:sp>
      <p:sp>
        <p:nvSpPr>
          <p:cNvPr id="73732" name="Text Box 3">
            <a:extLst>
              <a:ext uri="{FF2B5EF4-FFF2-40B4-BE49-F238E27FC236}">
                <a16:creationId xmlns:a16="http://schemas.microsoft.com/office/drawing/2014/main" id="{ECBA4787-D22E-43C3-BD7D-0FBE08460B55}"/>
              </a:ext>
            </a:extLst>
          </p:cNvPr>
          <p:cNvSpPr txBox="1">
            <a:spLocks noChangeArrowheads="1"/>
          </p:cNvSpPr>
          <p:nvPr/>
        </p:nvSpPr>
        <p:spPr bwMode="auto">
          <a:xfrm>
            <a:off x="2027238" y="1149350"/>
            <a:ext cx="82931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ts val="1200"/>
              </a:spcBef>
              <a:spcAft>
                <a:spcPct val="0"/>
              </a:spcAft>
              <a:buBlip>
                <a:blip r:embed="rId3"/>
              </a:buBlip>
            </a:pPr>
            <a:r>
              <a:rPr lang="en-US" altLang="zh-CN" sz="2400" dirty="0">
                <a:solidFill>
                  <a:srgbClr val="000000"/>
                </a:solidFill>
                <a:ea typeface="宋体" panose="02010600030101010101" pitchFamily="2" charset="-122"/>
              </a:rPr>
              <a:t>It is not useful sometimes to enhancing image used histogram equalization.</a:t>
            </a:r>
          </a:p>
          <a:p>
            <a:pPr eaLnBrk="0" fontAlgn="base" hangingPunct="0">
              <a:spcBef>
                <a:spcPts val="1200"/>
              </a:spcBef>
              <a:spcAft>
                <a:spcPct val="0"/>
              </a:spcAft>
              <a:buBlip>
                <a:blip r:embed="rId3"/>
              </a:buBlip>
            </a:pPr>
            <a:r>
              <a:rPr lang="en-US" altLang="zh-CN" sz="2400" dirty="0">
                <a:solidFill>
                  <a:srgbClr val="000000"/>
                </a:solidFill>
                <a:ea typeface="宋体" panose="02010600030101010101" pitchFamily="2" charset="-122"/>
              </a:rPr>
              <a:t>The method used to generate a processed image that has a specified histogram is called </a:t>
            </a:r>
            <a:r>
              <a:rPr lang="en-US" altLang="zh-CN" sz="2400" dirty="0">
                <a:solidFill>
                  <a:srgbClr val="0066FF"/>
                </a:solidFill>
                <a:ea typeface="宋体" panose="02010600030101010101" pitchFamily="2" charset="-122"/>
              </a:rPr>
              <a:t>histogram matching</a:t>
            </a:r>
            <a:r>
              <a:rPr lang="en-US" altLang="zh-CN" sz="2400" dirty="0">
                <a:solidFill>
                  <a:srgbClr val="000000"/>
                </a:solidFill>
                <a:ea typeface="宋体" panose="02010600030101010101" pitchFamily="2" charset="-122"/>
              </a:rPr>
              <a:t>. </a:t>
            </a:r>
          </a:p>
          <a:p>
            <a:pPr eaLnBrk="0" fontAlgn="base" hangingPunct="0">
              <a:spcBef>
                <a:spcPts val="1200"/>
              </a:spcBef>
              <a:spcAft>
                <a:spcPct val="0"/>
              </a:spcAft>
              <a:buBlip>
                <a:blip r:embed="rId3"/>
              </a:buBlip>
            </a:pPr>
            <a:r>
              <a:rPr lang="en-US" altLang="zh-CN" sz="2400" dirty="0">
                <a:solidFill>
                  <a:srgbClr val="000000"/>
                </a:solidFill>
                <a:ea typeface="宋体" panose="02010600030101010101" pitchFamily="2" charset="-122"/>
              </a:rPr>
              <a:t>Continuous gray levels </a:t>
            </a:r>
            <a:r>
              <a:rPr lang="en-US" altLang="zh-CN" sz="2400" dirty="0">
                <a:solidFill>
                  <a:srgbClr val="0066FF"/>
                </a:solidFill>
                <a:ea typeface="宋体" panose="02010600030101010101" pitchFamily="2" charset="-122"/>
              </a:rPr>
              <a:t>r </a:t>
            </a:r>
            <a:r>
              <a:rPr lang="en-US" altLang="zh-CN" sz="2400" dirty="0">
                <a:solidFill>
                  <a:srgbClr val="000000"/>
                </a:solidFill>
                <a:ea typeface="宋体" panose="02010600030101010101" pitchFamily="2" charset="-122"/>
              </a:rPr>
              <a:t>and </a:t>
            </a:r>
            <a:r>
              <a:rPr lang="en-US" altLang="zh-CN" sz="2400" dirty="0">
                <a:solidFill>
                  <a:srgbClr val="0066FF"/>
                </a:solidFill>
                <a:ea typeface="宋体" panose="02010600030101010101" pitchFamily="2" charset="-122"/>
              </a:rPr>
              <a:t>z. </a:t>
            </a:r>
          </a:p>
          <a:p>
            <a:pPr eaLnBrk="0" fontAlgn="base" hangingPunct="0">
              <a:spcBef>
                <a:spcPts val="1200"/>
              </a:spcBef>
              <a:spcAft>
                <a:spcPct val="0"/>
              </a:spcAft>
              <a:buBlip>
                <a:blip r:embed="rId3"/>
              </a:buBlip>
            </a:pPr>
            <a:endParaRPr lang="en-US" altLang="zh-CN" sz="2400" dirty="0">
              <a:solidFill>
                <a:srgbClr val="000000"/>
              </a:solidFill>
              <a:ea typeface="宋体" panose="02010600030101010101" pitchFamily="2" charset="-122"/>
            </a:endParaRPr>
          </a:p>
          <a:p>
            <a:pPr eaLnBrk="0" fontAlgn="base" hangingPunct="0">
              <a:spcBef>
                <a:spcPts val="1200"/>
              </a:spcBef>
              <a:spcAft>
                <a:spcPct val="0"/>
              </a:spcAft>
              <a:buNone/>
            </a:pPr>
            <a:r>
              <a:rPr lang="en-US" altLang="zh-CN" sz="2400" dirty="0">
                <a:solidFill>
                  <a:srgbClr val="000000"/>
                </a:solidFill>
                <a:ea typeface="宋体" panose="02010600030101010101" pitchFamily="2" charset="-122"/>
              </a:rPr>
              <a:t> </a:t>
            </a:r>
          </a:p>
        </p:txBody>
      </p:sp>
      <p:graphicFrame>
        <p:nvGraphicFramePr>
          <p:cNvPr id="73733" name="Object 4">
            <a:extLst>
              <a:ext uri="{FF2B5EF4-FFF2-40B4-BE49-F238E27FC236}">
                <a16:creationId xmlns:a16="http://schemas.microsoft.com/office/drawing/2014/main" id="{F81D24BB-F4A0-4B5B-A746-06C38C907191}"/>
              </a:ext>
            </a:extLst>
          </p:cNvPr>
          <p:cNvGraphicFramePr>
            <a:graphicFrameLocks noChangeAspect="1"/>
          </p:cNvGraphicFramePr>
          <p:nvPr/>
        </p:nvGraphicFramePr>
        <p:xfrm>
          <a:off x="4691064" y="3765551"/>
          <a:ext cx="2224087" cy="798513"/>
        </p:xfrm>
        <a:graphic>
          <a:graphicData uri="http://schemas.openxmlformats.org/presentationml/2006/ole">
            <mc:AlternateContent xmlns:mc="http://schemas.openxmlformats.org/markup-compatibility/2006">
              <mc:Choice xmlns:v="urn:schemas-microsoft-com:vml" Requires="v">
                <p:oleObj spid="_x0000_s3078" name="Equation" r:id="rId4" imgW="494870" imgH="177646" progId="Equation.DSMT4">
                  <p:embed/>
                </p:oleObj>
              </mc:Choice>
              <mc:Fallback>
                <p:oleObj name="Equation" r:id="rId4" imgW="494870" imgH="177646" progId="Equation.DSMT4">
                  <p:embed/>
                  <p:pic>
                    <p:nvPicPr>
                      <p:cNvPr id="73733" name="Object 4">
                        <a:extLst>
                          <a:ext uri="{FF2B5EF4-FFF2-40B4-BE49-F238E27FC236}">
                            <a16:creationId xmlns:a16="http://schemas.microsoft.com/office/drawing/2014/main" id="{F81D24BB-F4A0-4B5B-A746-06C38C907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064" y="3765551"/>
                        <a:ext cx="2224087"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4" name="Object 3">
            <a:extLst>
              <a:ext uri="{FF2B5EF4-FFF2-40B4-BE49-F238E27FC236}">
                <a16:creationId xmlns:a16="http://schemas.microsoft.com/office/drawing/2014/main" id="{5BAE03CF-2B45-4F6C-971D-BE5D5367CD26}"/>
              </a:ext>
            </a:extLst>
          </p:cNvPr>
          <p:cNvGraphicFramePr>
            <a:graphicFrameLocks noChangeAspect="1"/>
          </p:cNvGraphicFramePr>
          <p:nvPr/>
        </p:nvGraphicFramePr>
        <p:xfrm>
          <a:off x="4691064" y="4778375"/>
          <a:ext cx="2338387" cy="762000"/>
        </p:xfrm>
        <a:graphic>
          <a:graphicData uri="http://schemas.openxmlformats.org/presentationml/2006/ole">
            <mc:AlternateContent xmlns:mc="http://schemas.openxmlformats.org/markup-compatibility/2006">
              <mc:Choice xmlns:v="urn:schemas-microsoft-com:vml" Requires="v">
                <p:oleObj spid="_x0000_s3079" name="Equation" r:id="rId6" imgW="520248" imgH="177646" progId="Equation.DSMT4">
                  <p:embed/>
                </p:oleObj>
              </mc:Choice>
              <mc:Fallback>
                <p:oleObj name="Equation" r:id="rId6" imgW="520248" imgH="177646" progId="Equation.DSMT4">
                  <p:embed/>
                  <p:pic>
                    <p:nvPicPr>
                      <p:cNvPr id="73734" name="Object 3">
                        <a:extLst>
                          <a:ext uri="{FF2B5EF4-FFF2-40B4-BE49-F238E27FC236}">
                            <a16:creationId xmlns:a16="http://schemas.microsoft.com/office/drawing/2014/main" id="{5BAE03CF-2B45-4F6C-971D-BE5D5367CD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1064" y="4778375"/>
                        <a:ext cx="23383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1">
            <a:extLst>
              <a:ext uri="{FF2B5EF4-FFF2-40B4-BE49-F238E27FC236}">
                <a16:creationId xmlns:a16="http://schemas.microsoft.com/office/drawing/2014/main" id="{13528F79-580A-4F08-A2B2-1B522A20A0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92801991-166A-4B5C-ABD4-FEF79A499B26}" type="slidenum">
              <a:rPr lang="zh-CN" altLang="en-US" sz="1400">
                <a:solidFill>
                  <a:srgbClr val="000000"/>
                </a:solidFill>
                <a:ea typeface="宋体" panose="02010600030101010101" pitchFamily="2" charset="-122"/>
              </a:rPr>
              <a:pPr eaLnBrk="0" fontAlgn="base" hangingPunct="0">
                <a:spcBef>
                  <a:spcPct val="0"/>
                </a:spcBef>
                <a:spcAft>
                  <a:spcPct val="0"/>
                </a:spcAft>
                <a:buNone/>
              </a:pPr>
              <a:t>22</a:t>
            </a:fld>
            <a:endParaRPr lang="en-US" altLang="zh-CN" sz="1400">
              <a:solidFill>
                <a:srgbClr val="000000"/>
              </a:solidFill>
              <a:ea typeface="宋体" panose="02010600030101010101" pitchFamily="2" charset="-122"/>
            </a:endParaRPr>
          </a:p>
        </p:txBody>
      </p:sp>
      <p:sp>
        <p:nvSpPr>
          <p:cNvPr id="3" name="Rectangle 3">
            <a:extLst>
              <a:ext uri="{FF2B5EF4-FFF2-40B4-BE49-F238E27FC236}">
                <a16:creationId xmlns:a16="http://schemas.microsoft.com/office/drawing/2014/main" id="{95A9AC18-DD25-4A62-B98D-479EE21C6E9E}"/>
              </a:ext>
            </a:extLst>
          </p:cNvPr>
          <p:cNvSpPr>
            <a:spLocks noChangeArrowheads="1"/>
          </p:cNvSpPr>
          <p:nvPr/>
        </p:nvSpPr>
        <p:spPr bwMode="auto">
          <a:xfrm>
            <a:off x="1524000" y="265212"/>
            <a:ext cx="9144000" cy="307777"/>
          </a:xfrm>
          <a:prstGeom prst="rect">
            <a:avLst/>
          </a:prstGeom>
          <a:solidFill>
            <a:srgbClr val="CCECFF"/>
          </a:solidFill>
          <a:ln w="9525">
            <a:noFill/>
            <a:prstDash val="lgDash"/>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80900" name="矩形 3">
            <a:extLst>
              <a:ext uri="{FF2B5EF4-FFF2-40B4-BE49-F238E27FC236}">
                <a16:creationId xmlns:a16="http://schemas.microsoft.com/office/drawing/2014/main" id="{EE74E13B-F20C-4D6B-A39C-B5642D6F38A3}"/>
              </a:ext>
            </a:extLst>
          </p:cNvPr>
          <p:cNvSpPr>
            <a:spLocks noChangeArrowheads="1"/>
          </p:cNvSpPr>
          <p:nvPr/>
        </p:nvSpPr>
        <p:spPr bwMode="auto">
          <a:xfrm>
            <a:off x="4573589" y="188913"/>
            <a:ext cx="31448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b="1">
                <a:solidFill>
                  <a:srgbClr val="FF0000"/>
                </a:solidFill>
                <a:latin typeface="Arial" panose="020B0604020202020204" pitchFamily="34" charset="0"/>
                <a:ea typeface="宋体" panose="02010600030101010101" pitchFamily="2" charset="-122"/>
              </a:rPr>
              <a:t>Points Process</a:t>
            </a:r>
          </a:p>
        </p:txBody>
      </p:sp>
      <p:sp>
        <p:nvSpPr>
          <p:cNvPr id="9" name="Text Box 1026">
            <a:extLst>
              <a:ext uri="{FF2B5EF4-FFF2-40B4-BE49-F238E27FC236}">
                <a16:creationId xmlns:a16="http://schemas.microsoft.com/office/drawing/2014/main" id="{DF09BB1B-D184-48BA-8341-476E112540C6}"/>
              </a:ext>
            </a:extLst>
          </p:cNvPr>
          <p:cNvSpPr txBox="1">
            <a:spLocks noChangeArrowheads="1"/>
          </p:cNvSpPr>
          <p:nvPr/>
        </p:nvSpPr>
        <p:spPr bwMode="auto">
          <a:xfrm>
            <a:off x="2063750" y="1520825"/>
            <a:ext cx="86741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2800" b="1">
                <a:solidFill>
                  <a:srgbClr val="FF0000"/>
                </a:solidFill>
                <a:ea typeface="宋体" panose="02010600030101010101" pitchFamily="2" charset="-122"/>
                <a:cs typeface="Times New Roman" panose="02020603050405020304" pitchFamily="18" charset="0"/>
              </a:rPr>
              <a:t>Definition </a:t>
            </a:r>
            <a:r>
              <a:rPr lang="en-US" altLang="zh-CN" sz="2800" b="1">
                <a:solidFill>
                  <a:srgbClr val="000000"/>
                </a:solidFill>
                <a:ea typeface="宋体" panose="02010600030101010101" pitchFamily="2" charset="-122"/>
                <a:cs typeface="Times New Roman" panose="02020603050405020304" pitchFamily="18" charset="0"/>
              </a:rPr>
              <a:t>- </a:t>
            </a:r>
            <a:r>
              <a:rPr lang="en-US" altLang="zh-CN" sz="2800">
                <a:solidFill>
                  <a:srgbClr val="000000"/>
                </a:solidFill>
                <a:ea typeface="宋体" panose="02010600030101010101" pitchFamily="2" charset="-122"/>
                <a:cs typeface="Times New Roman" panose="02020603050405020304" pitchFamily="18" charset="0"/>
              </a:rPr>
              <a:t>A </a:t>
            </a:r>
            <a:r>
              <a:rPr lang="en-US" altLang="zh-CN" sz="2800" b="1">
                <a:solidFill>
                  <a:srgbClr val="0066FF"/>
                </a:solidFill>
                <a:ea typeface="宋体" panose="02010600030101010101" pitchFamily="2" charset="-122"/>
                <a:cs typeface="Times New Roman" panose="02020603050405020304" pitchFamily="18" charset="0"/>
              </a:rPr>
              <a:t>point operator</a:t>
            </a:r>
            <a:r>
              <a:rPr lang="en-US" altLang="zh-CN" sz="2800" b="1">
                <a:solidFill>
                  <a:srgbClr val="000000"/>
                </a:solidFill>
                <a:ea typeface="宋体" panose="02010600030101010101" pitchFamily="2" charset="-122"/>
                <a:cs typeface="Times New Roman" panose="02020603050405020304" pitchFamily="18" charset="0"/>
              </a:rPr>
              <a:t> </a:t>
            </a:r>
            <a:r>
              <a:rPr lang="en-US" altLang="zh-CN" sz="2800">
                <a:solidFill>
                  <a:srgbClr val="000000"/>
                </a:solidFill>
                <a:ea typeface="宋体" panose="02010600030101010101" pitchFamily="2" charset="-122"/>
                <a:cs typeface="Times New Roman" panose="02020603050405020304" pitchFamily="18" charset="0"/>
              </a:rPr>
              <a:t>applied to an image is an operator in which the </a:t>
            </a:r>
            <a:r>
              <a:rPr lang="en-US" altLang="zh-CN" sz="2800">
                <a:solidFill>
                  <a:srgbClr val="0066FF"/>
                </a:solidFill>
                <a:ea typeface="宋体" panose="02010600030101010101" pitchFamily="2" charset="-122"/>
                <a:cs typeface="Times New Roman" panose="02020603050405020304" pitchFamily="18" charset="0"/>
              </a:rPr>
              <a:t>output pixel</a:t>
            </a:r>
            <a:r>
              <a:rPr lang="en-US" altLang="zh-CN" sz="2800">
                <a:solidFill>
                  <a:srgbClr val="000000"/>
                </a:solidFill>
                <a:ea typeface="宋体" panose="02010600030101010101" pitchFamily="2" charset="-122"/>
                <a:cs typeface="Times New Roman" panose="02020603050405020304" pitchFamily="18" charset="0"/>
              </a:rPr>
              <a:t> is </a:t>
            </a:r>
            <a:r>
              <a:rPr lang="en-US" altLang="zh-CN" sz="2800">
                <a:solidFill>
                  <a:srgbClr val="0066FF"/>
                </a:solidFill>
                <a:ea typeface="宋体" panose="02010600030101010101" pitchFamily="2" charset="-122"/>
                <a:cs typeface="Times New Roman" panose="02020603050405020304" pitchFamily="18" charset="0"/>
              </a:rPr>
              <a:t>determined</a:t>
            </a:r>
            <a:r>
              <a:rPr lang="en-US" altLang="zh-CN" sz="2800">
                <a:solidFill>
                  <a:srgbClr val="000000"/>
                </a:solidFill>
                <a:ea typeface="宋体" panose="02010600030101010101" pitchFamily="2" charset="-122"/>
                <a:cs typeface="Times New Roman" panose="02020603050405020304" pitchFamily="18" charset="0"/>
              </a:rPr>
              <a:t> </a:t>
            </a:r>
            <a:r>
              <a:rPr lang="en-US" altLang="zh-CN" sz="2800">
                <a:solidFill>
                  <a:srgbClr val="FF0000"/>
                </a:solidFill>
                <a:ea typeface="宋体" panose="02010600030101010101" pitchFamily="2" charset="-122"/>
                <a:cs typeface="Times New Roman" panose="02020603050405020304" pitchFamily="18" charset="0"/>
              </a:rPr>
              <a:t>only</a:t>
            </a:r>
            <a:r>
              <a:rPr lang="en-US" altLang="zh-CN" sz="2800">
                <a:solidFill>
                  <a:srgbClr val="000000"/>
                </a:solidFill>
                <a:ea typeface="宋体" panose="02010600030101010101" pitchFamily="2" charset="-122"/>
                <a:cs typeface="Times New Roman" panose="02020603050405020304" pitchFamily="18" charset="0"/>
              </a:rPr>
              <a:t> </a:t>
            </a:r>
            <a:r>
              <a:rPr lang="en-US" altLang="zh-CN" sz="2800">
                <a:solidFill>
                  <a:srgbClr val="0066FF"/>
                </a:solidFill>
                <a:ea typeface="宋体" panose="02010600030101010101" pitchFamily="2" charset="-122"/>
                <a:cs typeface="Times New Roman" panose="02020603050405020304" pitchFamily="18" charset="0"/>
              </a:rPr>
              <a:t>by</a:t>
            </a:r>
            <a:r>
              <a:rPr lang="en-US" altLang="zh-CN" sz="2800">
                <a:solidFill>
                  <a:srgbClr val="000000"/>
                </a:solidFill>
                <a:ea typeface="宋体" panose="02010600030101010101" pitchFamily="2" charset="-122"/>
                <a:cs typeface="Times New Roman" panose="02020603050405020304" pitchFamily="18" charset="0"/>
              </a:rPr>
              <a:t> the </a:t>
            </a:r>
            <a:r>
              <a:rPr lang="en-US" altLang="zh-CN" sz="2800">
                <a:solidFill>
                  <a:srgbClr val="0066FF"/>
                </a:solidFill>
                <a:ea typeface="宋体" panose="02010600030101010101" pitchFamily="2" charset="-122"/>
                <a:cs typeface="Times New Roman" panose="02020603050405020304" pitchFamily="18" charset="0"/>
              </a:rPr>
              <a:t>input pixel</a:t>
            </a:r>
            <a:r>
              <a:rPr lang="en-US" altLang="zh-CN" sz="2800">
                <a:solidFill>
                  <a:srgbClr val="000000"/>
                </a:solidFill>
                <a:ea typeface="宋体" panose="02010600030101010101" pitchFamily="2" charset="-122"/>
                <a:cs typeface="Times New Roman" panose="02020603050405020304" pitchFamily="18" charset="0"/>
              </a:rPr>
              <a:t>, namely,point by point operation.</a:t>
            </a:r>
          </a:p>
          <a:p>
            <a:pPr eaLnBrk="0" fontAlgn="base" hangingPunct="0">
              <a:spcBef>
                <a:spcPct val="0"/>
              </a:spcBef>
              <a:spcAft>
                <a:spcPct val="0"/>
              </a:spcAft>
              <a:buNone/>
            </a:pPr>
            <a:r>
              <a:rPr lang="en-US" altLang="zh-CN" sz="2800">
                <a:solidFill>
                  <a:srgbClr val="FF0000"/>
                </a:solidFill>
                <a:ea typeface="宋体" panose="02010600030101010101" pitchFamily="2" charset="-122"/>
                <a:cs typeface="Times New Roman" panose="02020603050405020304" pitchFamily="18" charset="0"/>
              </a:rPr>
              <a:t>			</a:t>
            </a:r>
          </a:p>
          <a:p>
            <a:pPr eaLnBrk="0" fontAlgn="base" hangingPunct="0">
              <a:spcBef>
                <a:spcPct val="0"/>
              </a:spcBef>
              <a:spcAft>
                <a:spcPct val="0"/>
              </a:spcAft>
              <a:buNone/>
            </a:pPr>
            <a:r>
              <a:rPr lang="en-US" altLang="zh-CN" sz="2800">
                <a:solidFill>
                  <a:srgbClr val="FF0000"/>
                </a:solidFill>
                <a:ea typeface="宋体" panose="02010600030101010101" pitchFamily="2" charset="-122"/>
                <a:cs typeface="Times New Roman" panose="02020603050405020304" pitchFamily="18" charset="0"/>
              </a:rPr>
              <a:t>                        Out[</a:t>
            </a:r>
            <a:r>
              <a:rPr lang="en-US" altLang="zh-CN" sz="2800" i="1">
                <a:solidFill>
                  <a:srgbClr val="FF0000"/>
                </a:solidFill>
                <a:ea typeface="宋体" panose="02010600030101010101" pitchFamily="2" charset="-122"/>
                <a:cs typeface="Times New Roman" panose="02020603050405020304" pitchFamily="18" charset="0"/>
              </a:rPr>
              <a:t>x</a:t>
            </a:r>
            <a:r>
              <a:rPr lang="en-US" altLang="zh-CN" sz="2800" b="1">
                <a:solidFill>
                  <a:srgbClr val="FF0000"/>
                </a:solidFill>
                <a:ea typeface="宋体" panose="02010600030101010101" pitchFamily="2" charset="-122"/>
                <a:cs typeface="Times New Roman" panose="02020603050405020304" pitchFamily="18" charset="0"/>
              </a:rPr>
              <a:t>, </a:t>
            </a:r>
            <a:r>
              <a:rPr lang="en-US" altLang="zh-CN" sz="2800" i="1">
                <a:solidFill>
                  <a:srgbClr val="FF0000"/>
                </a:solidFill>
                <a:ea typeface="宋体" panose="02010600030101010101" pitchFamily="2" charset="-122"/>
                <a:cs typeface="Times New Roman" panose="02020603050405020304" pitchFamily="18" charset="0"/>
              </a:rPr>
              <a:t>y</a:t>
            </a:r>
            <a:r>
              <a:rPr lang="en-US" altLang="zh-CN" sz="2800">
                <a:solidFill>
                  <a:srgbClr val="FF0000"/>
                </a:solidFill>
                <a:ea typeface="宋体" panose="02010600030101010101" pitchFamily="2" charset="-122"/>
                <a:cs typeface="Times New Roman" panose="02020603050405020304" pitchFamily="18" charset="0"/>
              </a:rPr>
              <a:t>]</a:t>
            </a:r>
            <a:r>
              <a:rPr lang="en-US" altLang="zh-CN" sz="2800" i="1">
                <a:solidFill>
                  <a:srgbClr val="FF0000"/>
                </a:solidFill>
                <a:ea typeface="宋体" panose="02010600030101010101" pitchFamily="2" charset="-122"/>
                <a:cs typeface="Times New Roman" panose="02020603050405020304" pitchFamily="18" charset="0"/>
              </a:rPr>
              <a:t> = f </a:t>
            </a:r>
            <a:r>
              <a:rPr lang="en-US" altLang="zh-CN" sz="2800">
                <a:solidFill>
                  <a:srgbClr val="FF0000"/>
                </a:solidFill>
                <a:ea typeface="宋体" panose="02010600030101010101" pitchFamily="2" charset="-122"/>
                <a:cs typeface="Times New Roman" panose="02020603050405020304" pitchFamily="18" charset="0"/>
              </a:rPr>
              <a:t>(In[x, y])</a:t>
            </a:r>
            <a:r>
              <a:rPr lang="en-US" altLang="zh-CN" sz="2800">
                <a:solidFill>
                  <a:srgbClr val="000000"/>
                </a:solidFill>
                <a:ea typeface="宋体" panose="02010600030101010101" pitchFamily="2" charset="-122"/>
                <a:cs typeface="Times New Roman" panose="02020603050405020304" pitchFamily="18" charset="0"/>
              </a:rPr>
              <a:t>; 	</a:t>
            </a:r>
          </a:p>
        </p:txBody>
      </p:sp>
      <p:graphicFrame>
        <p:nvGraphicFramePr>
          <p:cNvPr id="2" name="表格 1">
            <a:extLst>
              <a:ext uri="{FF2B5EF4-FFF2-40B4-BE49-F238E27FC236}">
                <a16:creationId xmlns:a16="http://schemas.microsoft.com/office/drawing/2014/main" id="{36E8F72D-B761-4939-8F9B-60261235523F}"/>
              </a:ext>
            </a:extLst>
          </p:cNvPr>
          <p:cNvGraphicFramePr>
            <a:graphicFrameLocks noGrp="1"/>
          </p:cNvGraphicFramePr>
          <p:nvPr/>
        </p:nvGraphicFramePr>
        <p:xfrm>
          <a:off x="2387601" y="4591050"/>
          <a:ext cx="2597151" cy="741364"/>
        </p:xfrm>
        <a:graphic>
          <a:graphicData uri="http://schemas.openxmlformats.org/drawingml/2006/table">
            <a:tbl>
              <a:tblPr firstRow="1" bandRow="1">
                <a:tableStyleId>{5C22544A-7EE6-4342-B048-85BDC9FD1C3A}</a:tableStyleId>
              </a:tblPr>
              <a:tblGrid>
                <a:gridCol w="865717">
                  <a:extLst>
                    <a:ext uri="{9D8B030D-6E8A-4147-A177-3AD203B41FA5}">
                      <a16:colId xmlns:a16="http://schemas.microsoft.com/office/drawing/2014/main" val="20000"/>
                    </a:ext>
                  </a:extLst>
                </a:gridCol>
                <a:gridCol w="865717">
                  <a:extLst>
                    <a:ext uri="{9D8B030D-6E8A-4147-A177-3AD203B41FA5}">
                      <a16:colId xmlns:a16="http://schemas.microsoft.com/office/drawing/2014/main" val="20001"/>
                    </a:ext>
                  </a:extLst>
                </a:gridCol>
                <a:gridCol w="865717">
                  <a:extLst>
                    <a:ext uri="{9D8B030D-6E8A-4147-A177-3AD203B41FA5}">
                      <a16:colId xmlns:a16="http://schemas.microsoft.com/office/drawing/2014/main" val="20002"/>
                    </a:ext>
                  </a:extLst>
                </a:gridCol>
              </a:tblGrid>
              <a:tr h="370682">
                <a:tc>
                  <a:txBody>
                    <a:bodyPr/>
                    <a:lstStyle/>
                    <a:p>
                      <a:r>
                        <a:rPr lang="en-US" altLang="zh-CN" sz="1800" dirty="0"/>
                        <a:t>100</a:t>
                      </a:r>
                      <a:endParaRPr lang="zh-CN" altLang="en-US" sz="1800" dirty="0"/>
                    </a:p>
                  </a:txBody>
                  <a:tcPr marL="91459" marR="91459"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8</a:t>
                      </a:r>
                      <a:endParaRPr lang="zh-CN" altLang="en-US" sz="1800" dirty="0"/>
                    </a:p>
                  </a:txBody>
                  <a:tcPr marL="91459" marR="91459"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6</a:t>
                      </a:r>
                      <a:endParaRPr lang="zh-CN" altLang="en-US" sz="1800" dirty="0"/>
                    </a:p>
                  </a:txBody>
                  <a:tcPr marL="91459" marR="91459"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682">
                <a:tc>
                  <a:txBody>
                    <a:bodyPr/>
                    <a:lstStyle/>
                    <a:p>
                      <a:r>
                        <a:rPr lang="en-US" altLang="zh-CN" sz="1800" dirty="0"/>
                        <a:t>16</a:t>
                      </a:r>
                      <a:endParaRPr lang="zh-CN" altLang="en-US" sz="1800" dirty="0"/>
                    </a:p>
                  </a:txBody>
                  <a:tcPr marL="91459" marR="91459"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20</a:t>
                      </a:r>
                      <a:endParaRPr lang="zh-CN" altLang="en-US" sz="1800" dirty="0"/>
                    </a:p>
                  </a:txBody>
                  <a:tcPr marL="91459" marR="91459"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10</a:t>
                      </a:r>
                      <a:endParaRPr lang="zh-CN" altLang="en-US" sz="1800" dirty="0"/>
                    </a:p>
                  </a:txBody>
                  <a:tcPr marL="91459" marR="91459"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表格 7">
            <a:extLst>
              <a:ext uri="{FF2B5EF4-FFF2-40B4-BE49-F238E27FC236}">
                <a16:creationId xmlns:a16="http://schemas.microsoft.com/office/drawing/2014/main" id="{EABC9F3F-5DEC-43F6-8637-57DDE76151AC}"/>
              </a:ext>
            </a:extLst>
          </p:cNvPr>
          <p:cNvGraphicFramePr>
            <a:graphicFrameLocks noGrp="1"/>
          </p:cNvGraphicFramePr>
          <p:nvPr/>
        </p:nvGraphicFramePr>
        <p:xfrm>
          <a:off x="6996113" y="4591050"/>
          <a:ext cx="2555874" cy="741364"/>
        </p:xfrm>
        <a:graphic>
          <a:graphicData uri="http://schemas.openxmlformats.org/drawingml/2006/table">
            <a:tbl>
              <a:tblPr firstRow="1" bandRow="1">
                <a:tableStyleId>{5C22544A-7EE6-4342-B048-85BDC9FD1C3A}</a:tableStyleId>
              </a:tblPr>
              <a:tblGrid>
                <a:gridCol w="851958">
                  <a:extLst>
                    <a:ext uri="{9D8B030D-6E8A-4147-A177-3AD203B41FA5}">
                      <a16:colId xmlns:a16="http://schemas.microsoft.com/office/drawing/2014/main" val="20000"/>
                    </a:ext>
                  </a:extLst>
                </a:gridCol>
                <a:gridCol w="851958">
                  <a:extLst>
                    <a:ext uri="{9D8B030D-6E8A-4147-A177-3AD203B41FA5}">
                      <a16:colId xmlns:a16="http://schemas.microsoft.com/office/drawing/2014/main" val="20001"/>
                    </a:ext>
                  </a:extLst>
                </a:gridCol>
                <a:gridCol w="851958">
                  <a:extLst>
                    <a:ext uri="{9D8B030D-6E8A-4147-A177-3AD203B41FA5}">
                      <a16:colId xmlns:a16="http://schemas.microsoft.com/office/drawing/2014/main" val="20002"/>
                    </a:ext>
                  </a:extLst>
                </a:gridCol>
              </a:tblGrid>
              <a:tr h="370682">
                <a:tc>
                  <a:txBody>
                    <a:bodyPr/>
                    <a:lstStyle/>
                    <a:p>
                      <a:endParaRPr lang="zh-CN" altLang="en-US" sz="1800" dirty="0"/>
                    </a:p>
                  </a:txBody>
                  <a:tcPr marL="91425" marR="91425"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dirty="0"/>
                    </a:p>
                  </a:txBody>
                  <a:tcPr marL="91425" marR="91425"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a:p>
                  </a:txBody>
                  <a:tcPr marL="91425" marR="91425"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682">
                <a:tc>
                  <a:txBody>
                    <a:bodyPr/>
                    <a:lstStyle/>
                    <a:p>
                      <a:endParaRPr lang="zh-CN" altLang="en-US" sz="1800"/>
                    </a:p>
                  </a:txBody>
                  <a:tcPr marL="91425" marR="91425"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a:p>
                  </a:txBody>
                  <a:tcPr marL="91425" marR="91425"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dirty="0"/>
                    </a:p>
                  </a:txBody>
                  <a:tcPr marL="91425" marR="91425"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21" name="组合 20">
            <a:extLst>
              <a:ext uri="{FF2B5EF4-FFF2-40B4-BE49-F238E27FC236}">
                <a16:creationId xmlns:a16="http://schemas.microsoft.com/office/drawing/2014/main" id="{B8CACFC5-F3D6-4E5B-8FC0-4C386747552E}"/>
              </a:ext>
            </a:extLst>
          </p:cNvPr>
          <p:cNvGrpSpPr>
            <a:grpSpLocks/>
          </p:cNvGrpSpPr>
          <p:nvPr/>
        </p:nvGrpSpPr>
        <p:grpSpPr bwMode="auto">
          <a:xfrm>
            <a:off x="2711450" y="3968750"/>
            <a:ext cx="4679950" cy="622300"/>
            <a:chOff x="1187624" y="3969060"/>
            <a:chExt cx="4680520" cy="621831"/>
          </a:xfrm>
        </p:grpSpPr>
        <p:cxnSp>
          <p:nvCxnSpPr>
            <p:cNvPr id="14" name="直接连接符 13">
              <a:extLst>
                <a:ext uri="{FF2B5EF4-FFF2-40B4-BE49-F238E27FC236}">
                  <a16:creationId xmlns:a16="http://schemas.microsoft.com/office/drawing/2014/main" id="{0FE345AC-2113-4CEC-9A4A-6ECCDEE264F5}"/>
                </a:ext>
              </a:extLst>
            </p:cNvPr>
            <p:cNvCxnSpPr/>
            <p:nvPr/>
          </p:nvCxnSpPr>
          <p:spPr bwMode="auto">
            <a:xfrm flipV="1">
              <a:off x="1187624" y="3969060"/>
              <a:ext cx="0" cy="621831"/>
            </a:xfrm>
            <a:prstGeom prst="line">
              <a:avLst/>
            </a:prstGeom>
            <a:ln w="254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288CDB1D-8B0E-47F5-AF02-693CF91C5FE2}"/>
                </a:ext>
              </a:extLst>
            </p:cNvPr>
            <p:cNvCxnSpPr/>
            <p:nvPr/>
          </p:nvCxnSpPr>
          <p:spPr bwMode="auto">
            <a:xfrm>
              <a:off x="1187624" y="3969060"/>
              <a:ext cx="4680520" cy="0"/>
            </a:xfrm>
            <a:prstGeom prst="line">
              <a:avLst/>
            </a:prstGeom>
            <a:ln w="254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8" name="直接箭头连接符 17">
              <a:extLst>
                <a:ext uri="{FF2B5EF4-FFF2-40B4-BE49-F238E27FC236}">
                  <a16:creationId xmlns:a16="http://schemas.microsoft.com/office/drawing/2014/main" id="{EB825D47-E392-4C7A-910D-736FC3D4FC49}"/>
                </a:ext>
              </a:extLst>
            </p:cNvPr>
            <p:cNvCxnSpPr/>
            <p:nvPr/>
          </p:nvCxnSpPr>
          <p:spPr bwMode="auto">
            <a:xfrm>
              <a:off x="5868144" y="3969060"/>
              <a:ext cx="0" cy="621831"/>
            </a:xfrm>
            <a:prstGeom prst="straightConnector1">
              <a:avLst/>
            </a:prstGeom>
            <a:ln w="22225">
              <a:headEnd type="none" w="med" len="med"/>
              <a:tailEnd type="triangle"/>
            </a:ln>
          </p:spPr>
          <p:style>
            <a:lnRef idx="1">
              <a:schemeClr val="accent2"/>
            </a:lnRef>
            <a:fillRef idx="0">
              <a:schemeClr val="accent2"/>
            </a:fillRef>
            <a:effectRef idx="0">
              <a:schemeClr val="accent2"/>
            </a:effectRef>
            <a:fontRef idx="minor">
              <a:schemeClr val="tx1"/>
            </a:fontRef>
          </p:style>
        </p:cxnSp>
      </p:grpSp>
      <p:sp>
        <p:nvSpPr>
          <p:cNvPr id="22" name="文本框 21">
            <a:extLst>
              <a:ext uri="{FF2B5EF4-FFF2-40B4-BE49-F238E27FC236}">
                <a16:creationId xmlns:a16="http://schemas.microsoft.com/office/drawing/2014/main" id="{5359450A-F0E9-49C2-90A3-A5133B82815F}"/>
              </a:ext>
            </a:extLst>
          </p:cNvPr>
          <p:cNvSpPr txBox="1">
            <a:spLocks noChangeArrowheads="1"/>
          </p:cNvSpPr>
          <p:nvPr/>
        </p:nvSpPr>
        <p:spPr bwMode="auto">
          <a:xfrm>
            <a:off x="7162800" y="4576764"/>
            <a:ext cx="6111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2400">
                <a:solidFill>
                  <a:srgbClr val="000000"/>
                </a:solidFill>
                <a:ea typeface="宋体" panose="02010600030101010101" pitchFamily="2" charset="-122"/>
              </a:rPr>
              <a:t>50</a:t>
            </a:r>
            <a:endParaRPr lang="zh-CN" altLang="en-US" sz="2400">
              <a:solidFill>
                <a:srgbClr val="000000"/>
              </a:solidFill>
              <a:ea typeface="宋体" panose="02010600030101010101" pitchFamily="2" charset="-122"/>
            </a:endParaRPr>
          </a:p>
        </p:txBody>
      </p:sp>
      <p:grpSp>
        <p:nvGrpSpPr>
          <p:cNvPr id="23" name="组合 22">
            <a:extLst>
              <a:ext uri="{FF2B5EF4-FFF2-40B4-BE49-F238E27FC236}">
                <a16:creationId xmlns:a16="http://schemas.microsoft.com/office/drawing/2014/main" id="{9A6351A1-A3CA-4925-A342-0FB8A79B9A0D}"/>
              </a:ext>
            </a:extLst>
          </p:cNvPr>
          <p:cNvGrpSpPr>
            <a:grpSpLocks/>
          </p:cNvGrpSpPr>
          <p:nvPr/>
        </p:nvGrpSpPr>
        <p:grpSpPr bwMode="auto">
          <a:xfrm>
            <a:off x="3686176" y="4184651"/>
            <a:ext cx="4976813" cy="811213"/>
            <a:chOff x="2161887" y="4185084"/>
            <a:chExt cx="4977554" cy="809986"/>
          </a:xfrm>
        </p:grpSpPr>
        <p:grpSp>
          <p:nvGrpSpPr>
            <p:cNvPr id="80940" name="组合 23">
              <a:extLst>
                <a:ext uri="{FF2B5EF4-FFF2-40B4-BE49-F238E27FC236}">
                  <a16:creationId xmlns:a16="http://schemas.microsoft.com/office/drawing/2014/main" id="{4D7D9BA5-187F-4C72-B8C6-52BC1A0A8839}"/>
                </a:ext>
              </a:extLst>
            </p:cNvPr>
            <p:cNvGrpSpPr>
              <a:grpSpLocks/>
            </p:cNvGrpSpPr>
            <p:nvPr/>
          </p:nvGrpSpPr>
          <p:grpSpPr bwMode="auto">
            <a:xfrm>
              <a:off x="2161887" y="4185084"/>
              <a:ext cx="4680520" cy="405806"/>
              <a:chOff x="1187624" y="3969060"/>
              <a:chExt cx="4680520" cy="621831"/>
            </a:xfrm>
          </p:grpSpPr>
          <p:cxnSp>
            <p:nvCxnSpPr>
              <p:cNvPr id="25" name="直接连接符 24">
                <a:extLst>
                  <a:ext uri="{FF2B5EF4-FFF2-40B4-BE49-F238E27FC236}">
                    <a16:creationId xmlns:a16="http://schemas.microsoft.com/office/drawing/2014/main" id="{ED7E3092-5FE1-494E-ACF9-6855F60F0D5C}"/>
                  </a:ext>
                </a:extLst>
              </p:cNvPr>
              <p:cNvCxnSpPr/>
              <p:nvPr/>
            </p:nvCxnSpPr>
            <p:spPr bwMode="auto">
              <a:xfrm flipV="1">
                <a:off x="1187624" y="3969060"/>
                <a:ext cx="0" cy="621799"/>
              </a:xfrm>
              <a:prstGeom prst="line">
                <a:avLst/>
              </a:prstGeom>
              <a:ln w="254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 name="直接连接符 25">
                <a:extLst>
                  <a:ext uri="{FF2B5EF4-FFF2-40B4-BE49-F238E27FC236}">
                    <a16:creationId xmlns:a16="http://schemas.microsoft.com/office/drawing/2014/main" id="{E2CF712C-6CD1-439F-A91F-876C2D2146C0}"/>
                  </a:ext>
                </a:extLst>
              </p:cNvPr>
              <p:cNvCxnSpPr/>
              <p:nvPr/>
            </p:nvCxnSpPr>
            <p:spPr bwMode="auto">
              <a:xfrm>
                <a:off x="1187624" y="3969060"/>
                <a:ext cx="4680647" cy="0"/>
              </a:xfrm>
              <a:prstGeom prst="line">
                <a:avLst/>
              </a:prstGeom>
              <a:ln w="254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直接箭头连接符 26">
                <a:extLst>
                  <a:ext uri="{FF2B5EF4-FFF2-40B4-BE49-F238E27FC236}">
                    <a16:creationId xmlns:a16="http://schemas.microsoft.com/office/drawing/2014/main" id="{3490410C-E4E4-4A41-9957-9563188E9C88}"/>
                  </a:ext>
                </a:extLst>
              </p:cNvPr>
              <p:cNvCxnSpPr/>
              <p:nvPr/>
            </p:nvCxnSpPr>
            <p:spPr bwMode="auto">
              <a:xfrm>
                <a:off x="5868271" y="3969060"/>
                <a:ext cx="0" cy="621799"/>
              </a:xfrm>
              <a:prstGeom prst="straightConnector1">
                <a:avLst/>
              </a:prstGeom>
              <a:ln w="22225">
                <a:headEnd type="none" w="med" len="med"/>
                <a:tailEnd type="triangle"/>
              </a:ln>
            </p:spPr>
            <p:style>
              <a:lnRef idx="1">
                <a:schemeClr val="accent2"/>
              </a:lnRef>
              <a:fillRef idx="0">
                <a:schemeClr val="accent2"/>
              </a:fillRef>
              <a:effectRef idx="0">
                <a:schemeClr val="accent2"/>
              </a:effectRef>
              <a:fontRef idx="minor">
                <a:schemeClr val="tx1"/>
              </a:fontRef>
            </p:style>
          </p:cxnSp>
        </p:grpSp>
        <p:sp>
          <p:nvSpPr>
            <p:cNvPr id="80941" name="文本框 32">
              <a:extLst>
                <a:ext uri="{FF2B5EF4-FFF2-40B4-BE49-F238E27FC236}">
                  <a16:creationId xmlns:a16="http://schemas.microsoft.com/office/drawing/2014/main" id="{28CB6379-3DD2-41F6-A718-B91D74E2FF7B}"/>
                </a:ext>
              </a:extLst>
            </p:cNvPr>
            <p:cNvSpPr txBox="1">
              <a:spLocks noChangeArrowheads="1"/>
            </p:cNvSpPr>
            <p:nvPr/>
          </p:nvSpPr>
          <p:spPr bwMode="auto">
            <a:xfrm>
              <a:off x="6527373" y="4533405"/>
              <a:ext cx="612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2400">
                  <a:solidFill>
                    <a:srgbClr val="000000"/>
                  </a:solidFill>
                  <a:ea typeface="宋体" panose="02010600030101010101" pitchFamily="2" charset="-122"/>
                </a:rPr>
                <a:t>4</a:t>
              </a:r>
              <a:endParaRPr lang="zh-CN" altLang="en-US" sz="2400">
                <a:solidFill>
                  <a:srgbClr val="000000"/>
                </a:solidFill>
                <a:ea typeface="宋体" panose="02010600030101010101" pitchFamily="2" charset="-122"/>
              </a:endParaRPr>
            </a:p>
          </p:txBody>
        </p:sp>
      </p:grpSp>
      <p:grpSp>
        <p:nvGrpSpPr>
          <p:cNvPr id="32" name="组合 31">
            <a:extLst>
              <a:ext uri="{FF2B5EF4-FFF2-40B4-BE49-F238E27FC236}">
                <a16:creationId xmlns:a16="http://schemas.microsoft.com/office/drawing/2014/main" id="{15B24182-D04D-4CB1-86E4-A0470419813D}"/>
              </a:ext>
            </a:extLst>
          </p:cNvPr>
          <p:cNvGrpSpPr>
            <a:grpSpLocks/>
          </p:cNvGrpSpPr>
          <p:nvPr/>
        </p:nvGrpSpPr>
        <p:grpSpPr bwMode="auto">
          <a:xfrm>
            <a:off x="4583113" y="4297364"/>
            <a:ext cx="5059362" cy="706437"/>
            <a:chOff x="3059832" y="4296892"/>
            <a:chExt cx="5057936" cy="707608"/>
          </a:xfrm>
        </p:grpSpPr>
        <p:grpSp>
          <p:nvGrpSpPr>
            <p:cNvPr id="80935" name="组合 27">
              <a:extLst>
                <a:ext uri="{FF2B5EF4-FFF2-40B4-BE49-F238E27FC236}">
                  <a16:creationId xmlns:a16="http://schemas.microsoft.com/office/drawing/2014/main" id="{F3822405-9D41-4F96-92BD-55FA71C85F8A}"/>
                </a:ext>
              </a:extLst>
            </p:cNvPr>
            <p:cNvGrpSpPr>
              <a:grpSpLocks/>
            </p:cNvGrpSpPr>
            <p:nvPr/>
          </p:nvGrpSpPr>
          <p:grpSpPr bwMode="auto">
            <a:xfrm>
              <a:off x="3059832" y="4296892"/>
              <a:ext cx="4680520" cy="284235"/>
              <a:chOff x="1187624" y="3969060"/>
              <a:chExt cx="4680520" cy="621831"/>
            </a:xfrm>
          </p:grpSpPr>
          <p:cxnSp>
            <p:nvCxnSpPr>
              <p:cNvPr id="29" name="直接连接符 28">
                <a:extLst>
                  <a:ext uri="{FF2B5EF4-FFF2-40B4-BE49-F238E27FC236}">
                    <a16:creationId xmlns:a16="http://schemas.microsoft.com/office/drawing/2014/main" id="{6C3CD560-A4CD-4958-BFD5-34E925124A06}"/>
                  </a:ext>
                </a:extLst>
              </p:cNvPr>
              <p:cNvCxnSpPr/>
              <p:nvPr/>
            </p:nvCxnSpPr>
            <p:spPr bwMode="auto">
              <a:xfrm flipV="1">
                <a:off x="1187624" y="3969060"/>
                <a:ext cx="0" cy="622701"/>
              </a:xfrm>
              <a:prstGeom prst="line">
                <a:avLst/>
              </a:prstGeom>
              <a:ln w="254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0" name="直接连接符 29">
                <a:extLst>
                  <a:ext uri="{FF2B5EF4-FFF2-40B4-BE49-F238E27FC236}">
                    <a16:creationId xmlns:a16="http://schemas.microsoft.com/office/drawing/2014/main" id="{E0A53646-4BA3-4D54-A6CA-90C060678BFE}"/>
                  </a:ext>
                </a:extLst>
              </p:cNvPr>
              <p:cNvCxnSpPr/>
              <p:nvPr/>
            </p:nvCxnSpPr>
            <p:spPr bwMode="auto">
              <a:xfrm>
                <a:off x="1187624" y="3969060"/>
                <a:ext cx="4680217" cy="0"/>
              </a:xfrm>
              <a:prstGeom prst="line">
                <a:avLst/>
              </a:prstGeom>
              <a:ln w="254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 name="直接箭头连接符 30">
                <a:extLst>
                  <a:ext uri="{FF2B5EF4-FFF2-40B4-BE49-F238E27FC236}">
                    <a16:creationId xmlns:a16="http://schemas.microsoft.com/office/drawing/2014/main" id="{D5FF072A-43AD-464B-B7A7-12B9728313FA}"/>
                  </a:ext>
                </a:extLst>
              </p:cNvPr>
              <p:cNvCxnSpPr/>
              <p:nvPr/>
            </p:nvCxnSpPr>
            <p:spPr bwMode="auto">
              <a:xfrm>
                <a:off x="5867841" y="3969060"/>
                <a:ext cx="0" cy="622701"/>
              </a:xfrm>
              <a:prstGeom prst="straightConnector1">
                <a:avLst/>
              </a:prstGeom>
              <a:ln w="22225">
                <a:headEnd type="none" w="med" len="med"/>
                <a:tailEnd type="triangle"/>
              </a:ln>
            </p:spPr>
            <p:style>
              <a:lnRef idx="1">
                <a:schemeClr val="accent2"/>
              </a:lnRef>
              <a:fillRef idx="0">
                <a:schemeClr val="accent2"/>
              </a:fillRef>
              <a:effectRef idx="0">
                <a:schemeClr val="accent2"/>
              </a:effectRef>
              <a:fontRef idx="minor">
                <a:schemeClr val="tx1"/>
              </a:fontRef>
            </p:style>
          </p:cxnSp>
        </p:grpSp>
        <p:sp>
          <p:nvSpPr>
            <p:cNvPr id="80936" name="文本框 33">
              <a:extLst>
                <a:ext uri="{FF2B5EF4-FFF2-40B4-BE49-F238E27FC236}">
                  <a16:creationId xmlns:a16="http://schemas.microsoft.com/office/drawing/2014/main" id="{02CA54D1-B4B7-487B-BF77-1EDFF1051040}"/>
                </a:ext>
              </a:extLst>
            </p:cNvPr>
            <p:cNvSpPr txBox="1">
              <a:spLocks noChangeArrowheads="1"/>
            </p:cNvSpPr>
            <p:nvPr/>
          </p:nvSpPr>
          <p:spPr bwMode="auto">
            <a:xfrm>
              <a:off x="7505700" y="4542835"/>
              <a:ext cx="612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2400">
                  <a:solidFill>
                    <a:srgbClr val="000000"/>
                  </a:solidFill>
                  <a:ea typeface="宋体" panose="02010600030101010101" pitchFamily="2" charset="-122"/>
                </a:rPr>
                <a:t>3</a:t>
              </a:r>
              <a:endParaRPr lang="zh-CN" altLang="en-US" sz="2400">
                <a:solidFill>
                  <a:srgbClr val="000000"/>
                </a:solidFill>
                <a:ea typeface="宋体" panose="02010600030101010101" pitchFamily="2" charset="-122"/>
              </a:endParaRPr>
            </a:p>
          </p:txBody>
        </p:sp>
      </p:grpSp>
      <p:sp>
        <p:nvSpPr>
          <p:cNvPr id="35" name="文本框 34">
            <a:extLst>
              <a:ext uri="{FF2B5EF4-FFF2-40B4-BE49-F238E27FC236}">
                <a16:creationId xmlns:a16="http://schemas.microsoft.com/office/drawing/2014/main" id="{E962C364-99B1-4BBD-81B6-7CFDF4EA1A2E}"/>
              </a:ext>
            </a:extLst>
          </p:cNvPr>
          <p:cNvSpPr txBox="1">
            <a:spLocks noChangeArrowheads="1"/>
          </p:cNvSpPr>
          <p:nvPr/>
        </p:nvSpPr>
        <p:spPr bwMode="auto">
          <a:xfrm>
            <a:off x="4425951" y="5670550"/>
            <a:ext cx="3440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a:solidFill>
                  <a:srgbClr val="000000"/>
                </a:solidFill>
                <a:ea typeface="宋体" panose="02010600030101010101" pitchFamily="2" charset="-122"/>
              </a:rPr>
              <a:t>Operator:(Div.by 2)</a:t>
            </a:r>
            <a:endParaRPr lang="zh-CN" altLang="en-US">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blinds(horizontal)">
                                      <p:cBhvr>
                                        <p:cTn id="7" dur="500"/>
                                        <p:tgtEl>
                                          <p:spTgt spid="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autoUpdateAnimBg="0"/>
      <p:bldP spid="22"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1">
            <a:extLst>
              <a:ext uri="{FF2B5EF4-FFF2-40B4-BE49-F238E27FC236}">
                <a16:creationId xmlns:a16="http://schemas.microsoft.com/office/drawing/2014/main" id="{5B6621D7-2CB3-401B-9AE6-DFE817A244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35729F88-10B5-4BBA-990F-3D6532D422A8}" type="slidenum">
              <a:rPr lang="zh-CN" altLang="en-US" sz="1400">
                <a:solidFill>
                  <a:srgbClr val="000000"/>
                </a:solidFill>
                <a:ea typeface="宋体" panose="02010600030101010101" pitchFamily="2" charset="-122"/>
              </a:rPr>
              <a:pPr eaLnBrk="0" fontAlgn="base" hangingPunct="0">
                <a:spcBef>
                  <a:spcPct val="0"/>
                </a:spcBef>
                <a:spcAft>
                  <a:spcPct val="0"/>
                </a:spcAft>
                <a:buNone/>
              </a:pPr>
              <a:t>23</a:t>
            </a:fld>
            <a:endParaRPr lang="en-US" altLang="zh-CN" sz="1400">
              <a:solidFill>
                <a:srgbClr val="000000"/>
              </a:solidFill>
              <a:ea typeface="宋体" panose="02010600030101010101" pitchFamily="2" charset="-122"/>
            </a:endParaRPr>
          </a:p>
        </p:txBody>
      </p:sp>
      <p:sp>
        <p:nvSpPr>
          <p:cNvPr id="82947" name="Rectangle 3">
            <a:extLst>
              <a:ext uri="{FF2B5EF4-FFF2-40B4-BE49-F238E27FC236}">
                <a16:creationId xmlns:a16="http://schemas.microsoft.com/office/drawing/2014/main" id="{15AFE594-3BC1-458E-B406-062A4EE67235}"/>
              </a:ext>
            </a:extLst>
          </p:cNvPr>
          <p:cNvSpPr txBox="1">
            <a:spLocks noChangeArrowheads="1"/>
          </p:cNvSpPr>
          <p:nvPr/>
        </p:nvSpPr>
        <p:spPr bwMode="auto">
          <a:xfrm>
            <a:off x="2259013" y="1557339"/>
            <a:ext cx="77724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Aft>
                <a:spcPct val="0"/>
              </a:spcAft>
              <a:buClr>
                <a:srgbClr val="FF0000"/>
              </a:buClr>
            </a:pPr>
            <a:r>
              <a:rPr lang="en-US" altLang="zh-CN" sz="3600">
                <a:solidFill>
                  <a:srgbClr val="0066FF"/>
                </a:solidFill>
                <a:ea typeface="宋体" panose="02010600030101010101" pitchFamily="2" charset="-122"/>
              </a:rPr>
              <a:t>Methods</a:t>
            </a:r>
          </a:p>
          <a:p>
            <a:pPr lvl="1" eaLnBrk="0" fontAlgn="base" hangingPunct="0">
              <a:spcAft>
                <a:spcPct val="0"/>
              </a:spcAft>
              <a:buClr>
                <a:srgbClr val="FF0000"/>
              </a:buClr>
              <a:buFont typeface="Times New Roman" panose="02020603050405020304" pitchFamily="18" charset="0"/>
              <a:buAutoNum type="alphaLcParenR"/>
            </a:pPr>
            <a:r>
              <a:rPr lang="en-US" altLang="zh-CN" sz="3200">
                <a:solidFill>
                  <a:srgbClr val="FF0000"/>
                </a:solidFill>
                <a:ea typeface="宋体" panose="02010600030101010101" pitchFamily="2" charset="-122"/>
              </a:rPr>
              <a:t>Linear</a:t>
            </a:r>
            <a:r>
              <a:rPr lang="en-US" altLang="zh-CN" sz="3200">
                <a:solidFill>
                  <a:srgbClr val="0066FF"/>
                </a:solidFill>
                <a:ea typeface="宋体" panose="02010600030101010101" pitchFamily="2" charset="-122"/>
              </a:rPr>
              <a:t> transformation</a:t>
            </a:r>
          </a:p>
          <a:p>
            <a:pPr lvl="1" eaLnBrk="0" fontAlgn="base" hangingPunct="0">
              <a:spcAft>
                <a:spcPct val="0"/>
              </a:spcAft>
              <a:buClr>
                <a:srgbClr val="FF0000"/>
              </a:buClr>
              <a:buFont typeface="Times New Roman" panose="02020603050405020304" pitchFamily="18" charset="0"/>
              <a:buAutoNum type="alphaLcParenR"/>
            </a:pPr>
            <a:r>
              <a:rPr lang="en-US" altLang="zh-CN" sz="3200">
                <a:solidFill>
                  <a:srgbClr val="FF0000"/>
                </a:solidFill>
                <a:ea typeface="宋体" panose="02010600030101010101" pitchFamily="2" charset="-122"/>
              </a:rPr>
              <a:t>Nonlinear</a:t>
            </a:r>
            <a:r>
              <a:rPr lang="en-US" altLang="zh-CN" sz="3200">
                <a:solidFill>
                  <a:srgbClr val="0066FF"/>
                </a:solidFill>
                <a:ea typeface="宋体" panose="02010600030101010101" pitchFamily="2" charset="-122"/>
              </a:rPr>
              <a:t> transformation             </a:t>
            </a:r>
            <a:r>
              <a:rPr lang="en-US" altLang="zh-CN" sz="3200">
                <a:solidFill>
                  <a:srgbClr val="000000"/>
                </a:solidFill>
                <a:ea typeface="宋体" panose="02010600030101010101" pitchFamily="2" charset="-122"/>
              </a:rPr>
              <a:t>  </a:t>
            </a:r>
            <a:endParaRPr lang="en-US" altLang="zh-CN" sz="3200">
              <a:solidFill>
                <a:srgbClr val="0066FF"/>
              </a:solidFill>
              <a:ea typeface="宋体" panose="02010600030101010101" pitchFamily="2" charset="-122"/>
            </a:endParaRPr>
          </a:p>
        </p:txBody>
      </p:sp>
      <p:sp>
        <p:nvSpPr>
          <p:cNvPr id="4" name="矩形 3">
            <a:extLst>
              <a:ext uri="{FF2B5EF4-FFF2-40B4-BE49-F238E27FC236}">
                <a16:creationId xmlns:a16="http://schemas.microsoft.com/office/drawing/2014/main" id="{425716D5-CCEE-4982-B0D3-8B79CDA8721F}"/>
              </a:ext>
            </a:extLst>
          </p:cNvPr>
          <p:cNvSpPr>
            <a:spLocks noChangeArrowheads="1"/>
          </p:cNvSpPr>
          <p:nvPr/>
        </p:nvSpPr>
        <p:spPr bwMode="auto">
          <a:xfrm>
            <a:off x="4014789" y="3892550"/>
            <a:ext cx="4162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a:solidFill>
                  <a:srgbClr val="FF0000"/>
                </a:solidFill>
                <a:ea typeface="宋体" panose="02010600030101010101" pitchFamily="2" charset="-122"/>
                <a:cs typeface="Times New Roman" panose="02020603050405020304" pitchFamily="18" charset="0"/>
              </a:rPr>
              <a:t> Out[</a:t>
            </a:r>
            <a:r>
              <a:rPr lang="en-US" altLang="zh-CN" i="1">
                <a:solidFill>
                  <a:srgbClr val="FF0000"/>
                </a:solidFill>
                <a:ea typeface="宋体" panose="02010600030101010101" pitchFamily="2" charset="-122"/>
                <a:cs typeface="Times New Roman" panose="02020603050405020304" pitchFamily="18" charset="0"/>
              </a:rPr>
              <a:t>x</a:t>
            </a:r>
            <a:r>
              <a:rPr lang="en-US" altLang="zh-CN" b="1">
                <a:solidFill>
                  <a:srgbClr val="FF0000"/>
                </a:solidFill>
                <a:ea typeface="宋体" panose="02010600030101010101" pitchFamily="2" charset="-122"/>
                <a:cs typeface="Times New Roman" panose="02020603050405020304" pitchFamily="18" charset="0"/>
              </a:rPr>
              <a:t>, </a:t>
            </a:r>
            <a:r>
              <a:rPr lang="en-US" altLang="zh-CN" i="1">
                <a:solidFill>
                  <a:srgbClr val="FF0000"/>
                </a:solidFill>
                <a:ea typeface="宋体" panose="02010600030101010101" pitchFamily="2" charset="-122"/>
                <a:cs typeface="Times New Roman" panose="02020603050405020304" pitchFamily="18" charset="0"/>
              </a:rPr>
              <a:t>y</a:t>
            </a:r>
            <a:r>
              <a:rPr lang="en-US" altLang="zh-CN">
                <a:solidFill>
                  <a:srgbClr val="FF0000"/>
                </a:solidFill>
                <a:ea typeface="宋体" panose="02010600030101010101" pitchFamily="2" charset="-122"/>
                <a:cs typeface="Times New Roman" panose="02020603050405020304" pitchFamily="18" charset="0"/>
              </a:rPr>
              <a:t>]</a:t>
            </a:r>
            <a:r>
              <a:rPr lang="en-US" altLang="zh-CN" i="1">
                <a:solidFill>
                  <a:srgbClr val="FF0000"/>
                </a:solidFill>
                <a:ea typeface="宋体" panose="02010600030101010101" pitchFamily="2" charset="-122"/>
                <a:cs typeface="Times New Roman" panose="02020603050405020304" pitchFamily="18" charset="0"/>
              </a:rPr>
              <a:t> = f </a:t>
            </a:r>
            <a:r>
              <a:rPr lang="en-US" altLang="zh-CN">
                <a:solidFill>
                  <a:srgbClr val="FF0000"/>
                </a:solidFill>
                <a:ea typeface="宋体" panose="02010600030101010101" pitchFamily="2" charset="-122"/>
                <a:cs typeface="Times New Roman" panose="02020603050405020304" pitchFamily="18" charset="0"/>
              </a:rPr>
              <a:t>(In[x, y])</a:t>
            </a:r>
            <a:r>
              <a:rPr lang="en-US" altLang="zh-CN">
                <a:solidFill>
                  <a:srgbClr val="FFFFFF"/>
                </a:solidFill>
                <a:ea typeface="宋体" panose="02010600030101010101" pitchFamily="2" charset="-122"/>
                <a:cs typeface="Times New Roman" panose="02020603050405020304" pitchFamily="18" charset="0"/>
              </a:rPr>
              <a:t>; </a:t>
            </a:r>
            <a:endParaRPr lang="zh-CN" altLang="en-US">
              <a:solidFill>
                <a:srgbClr val="FFFFFF"/>
              </a:solidFill>
              <a:ea typeface="宋体" panose="02010600030101010101" pitchFamily="2" charset="-122"/>
              <a:cs typeface="Times New Roman" panose="02020603050405020304" pitchFamily="18" charset="0"/>
            </a:endParaRPr>
          </a:p>
        </p:txBody>
      </p:sp>
      <p:sp>
        <p:nvSpPr>
          <p:cNvPr id="5" name="Rectangle 3">
            <a:extLst>
              <a:ext uri="{FF2B5EF4-FFF2-40B4-BE49-F238E27FC236}">
                <a16:creationId xmlns:a16="http://schemas.microsoft.com/office/drawing/2014/main" id="{F93548D9-7330-46D0-B4C9-5503B72EB5C8}"/>
              </a:ext>
            </a:extLst>
          </p:cNvPr>
          <p:cNvSpPr>
            <a:spLocks noChangeArrowheads="1"/>
          </p:cNvSpPr>
          <p:nvPr/>
        </p:nvSpPr>
        <p:spPr bwMode="auto">
          <a:xfrm>
            <a:off x="1524000" y="265212"/>
            <a:ext cx="9144000" cy="307777"/>
          </a:xfrm>
          <a:prstGeom prst="rect">
            <a:avLst/>
          </a:prstGeom>
          <a:solidFill>
            <a:srgbClr val="CCECFF"/>
          </a:solidFill>
          <a:ln w="9525">
            <a:noFill/>
            <a:prstDash val="lgDash"/>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82950" name="矩形 3">
            <a:extLst>
              <a:ext uri="{FF2B5EF4-FFF2-40B4-BE49-F238E27FC236}">
                <a16:creationId xmlns:a16="http://schemas.microsoft.com/office/drawing/2014/main" id="{B00A3B96-08E9-4AAD-A316-C354D5D7AC4C}"/>
              </a:ext>
            </a:extLst>
          </p:cNvPr>
          <p:cNvSpPr>
            <a:spLocks noChangeArrowheads="1"/>
          </p:cNvSpPr>
          <p:nvPr/>
        </p:nvSpPr>
        <p:spPr bwMode="auto">
          <a:xfrm>
            <a:off x="4403726" y="188913"/>
            <a:ext cx="3484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b="1">
                <a:solidFill>
                  <a:srgbClr val="FF0000"/>
                </a:solidFill>
                <a:latin typeface="Arial" panose="020B0604020202020204" pitchFamily="34" charset="0"/>
                <a:ea typeface="宋体" panose="02010600030101010101" pitchFamily="2" charset="-122"/>
              </a:rPr>
              <a:t>Points Operation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a:extLst>
              <a:ext uri="{FF2B5EF4-FFF2-40B4-BE49-F238E27FC236}">
                <a16:creationId xmlns:a16="http://schemas.microsoft.com/office/drawing/2014/main" id="{FA6D0E6C-240F-496E-8079-F5CBD5E35F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82B5366D-337A-4780-9EE5-F1E1C335011A}" type="slidenum">
              <a:rPr lang="zh-CN" altLang="en-US" sz="1400">
                <a:solidFill>
                  <a:srgbClr val="000000"/>
                </a:solidFill>
                <a:ea typeface="宋体" panose="02010600030101010101" pitchFamily="2" charset="-122"/>
              </a:rPr>
              <a:pPr eaLnBrk="0" fontAlgn="base" hangingPunct="0">
                <a:spcBef>
                  <a:spcPct val="0"/>
                </a:spcBef>
                <a:spcAft>
                  <a:spcPct val="0"/>
                </a:spcAft>
                <a:buNone/>
              </a:pPr>
              <a:t>24</a:t>
            </a:fld>
            <a:endParaRPr lang="en-US" altLang="zh-CN" sz="1400">
              <a:solidFill>
                <a:srgbClr val="000000"/>
              </a:solidFill>
              <a:ea typeface="宋体" panose="02010600030101010101" pitchFamily="2" charset="-122"/>
            </a:endParaRPr>
          </a:p>
        </p:txBody>
      </p:sp>
      <p:sp>
        <p:nvSpPr>
          <p:cNvPr id="83971" name="Rectangle 3">
            <a:extLst>
              <a:ext uri="{FF2B5EF4-FFF2-40B4-BE49-F238E27FC236}">
                <a16:creationId xmlns:a16="http://schemas.microsoft.com/office/drawing/2014/main" id="{24A738EC-4006-4A45-AEF1-B585AD28BD9E}"/>
              </a:ext>
            </a:extLst>
          </p:cNvPr>
          <p:cNvSpPr txBox="1">
            <a:spLocks noChangeArrowheads="1"/>
          </p:cNvSpPr>
          <p:nvPr/>
        </p:nvSpPr>
        <p:spPr bwMode="auto">
          <a:xfrm>
            <a:off x="1524000" y="944564"/>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Aft>
                <a:spcPct val="0"/>
              </a:spcAft>
              <a:buClr>
                <a:srgbClr val="FF0000"/>
              </a:buClr>
              <a:buFont typeface="Wingdings" panose="05000000000000000000" pitchFamily="2" charset="2"/>
              <a:buChar char="n"/>
            </a:pPr>
            <a:r>
              <a:rPr lang="en-US" altLang="zh-CN">
                <a:solidFill>
                  <a:srgbClr val="0066FF"/>
                </a:solidFill>
                <a:ea typeface="宋体" panose="02010600030101010101" pitchFamily="2" charset="-122"/>
              </a:rPr>
              <a:t>  </a:t>
            </a:r>
            <a:r>
              <a:rPr lang="en-US" altLang="zh-CN">
                <a:solidFill>
                  <a:srgbClr val="FF0000"/>
                </a:solidFill>
                <a:ea typeface="宋体" panose="02010600030101010101" pitchFamily="2" charset="-122"/>
              </a:rPr>
              <a:t>Linear</a:t>
            </a:r>
            <a:r>
              <a:rPr lang="en-US" altLang="zh-CN">
                <a:solidFill>
                  <a:srgbClr val="0066FF"/>
                </a:solidFill>
                <a:ea typeface="宋体" panose="02010600030101010101" pitchFamily="2" charset="-122"/>
              </a:rPr>
              <a:t> transformation</a:t>
            </a:r>
          </a:p>
          <a:p>
            <a:pPr eaLnBrk="0" fontAlgn="base" hangingPunct="0">
              <a:spcAft>
                <a:spcPct val="0"/>
              </a:spcAft>
              <a:buClr>
                <a:srgbClr val="FF0000"/>
              </a:buClr>
              <a:buFont typeface="Wingdings" panose="05000000000000000000" pitchFamily="2" charset="2"/>
              <a:buChar char="n"/>
            </a:pPr>
            <a:endParaRPr lang="en-US" altLang="zh-CN" sz="2800">
              <a:solidFill>
                <a:srgbClr val="0066FF"/>
              </a:solidFill>
              <a:ea typeface="宋体" panose="02010600030101010101" pitchFamily="2" charset="-122"/>
            </a:endParaRPr>
          </a:p>
          <a:p>
            <a:pPr eaLnBrk="0" fontAlgn="base" hangingPunct="0">
              <a:spcAft>
                <a:spcPct val="0"/>
              </a:spcAft>
              <a:buClr>
                <a:srgbClr val="FF0000"/>
              </a:buClr>
              <a:buFont typeface="Wingdings" panose="05000000000000000000" pitchFamily="2" charset="2"/>
              <a:buChar char="n"/>
            </a:pPr>
            <a:endParaRPr lang="en-US" altLang="zh-CN" sz="2800">
              <a:solidFill>
                <a:srgbClr val="0066FF"/>
              </a:solidFill>
              <a:ea typeface="宋体" panose="02010600030101010101" pitchFamily="2" charset="-122"/>
            </a:endParaRPr>
          </a:p>
          <a:p>
            <a:pPr eaLnBrk="0" fontAlgn="base" hangingPunct="0">
              <a:spcAft>
                <a:spcPct val="0"/>
              </a:spcAft>
              <a:buClr>
                <a:srgbClr val="FF0000"/>
              </a:buClr>
              <a:buNone/>
            </a:pPr>
            <a:r>
              <a:rPr lang="en-US" altLang="zh-CN" sz="2800">
                <a:solidFill>
                  <a:srgbClr val="0066FF"/>
                </a:solidFill>
                <a:ea typeface="宋体" panose="02010600030101010101" pitchFamily="2" charset="-122"/>
              </a:rPr>
              <a:t>             </a:t>
            </a:r>
            <a:r>
              <a:rPr lang="en-US" altLang="zh-CN">
                <a:solidFill>
                  <a:srgbClr val="000000"/>
                </a:solidFill>
                <a:ea typeface="宋体" panose="02010600030101010101" pitchFamily="2" charset="-122"/>
              </a:rPr>
              <a:t>  </a:t>
            </a:r>
            <a:endParaRPr lang="en-US" altLang="zh-CN">
              <a:solidFill>
                <a:srgbClr val="0066FF"/>
              </a:solidFill>
              <a:ea typeface="宋体" panose="02010600030101010101" pitchFamily="2" charset="-122"/>
            </a:endParaRPr>
          </a:p>
        </p:txBody>
      </p:sp>
      <p:sp>
        <p:nvSpPr>
          <p:cNvPr id="7" name="Rectangle 3">
            <a:extLst>
              <a:ext uri="{FF2B5EF4-FFF2-40B4-BE49-F238E27FC236}">
                <a16:creationId xmlns:a16="http://schemas.microsoft.com/office/drawing/2014/main" id="{7DB6F3DD-9760-432D-BD26-A000678E8391}"/>
              </a:ext>
            </a:extLst>
          </p:cNvPr>
          <p:cNvSpPr>
            <a:spLocks noChangeArrowheads="1"/>
          </p:cNvSpPr>
          <p:nvPr/>
        </p:nvSpPr>
        <p:spPr bwMode="auto">
          <a:xfrm>
            <a:off x="1524000" y="265212"/>
            <a:ext cx="9144000" cy="307777"/>
          </a:xfrm>
          <a:prstGeom prst="rect">
            <a:avLst/>
          </a:prstGeom>
          <a:solidFill>
            <a:srgbClr val="CCECFF"/>
          </a:solidFill>
          <a:ln w="9525">
            <a:noFill/>
            <a:prstDash val="lgDash"/>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83973" name="矩形 3">
            <a:extLst>
              <a:ext uri="{FF2B5EF4-FFF2-40B4-BE49-F238E27FC236}">
                <a16:creationId xmlns:a16="http://schemas.microsoft.com/office/drawing/2014/main" id="{DD39448D-6068-4DD5-B45D-58467F6706D0}"/>
              </a:ext>
            </a:extLst>
          </p:cNvPr>
          <p:cNvSpPr>
            <a:spLocks noChangeArrowheads="1"/>
          </p:cNvSpPr>
          <p:nvPr/>
        </p:nvSpPr>
        <p:spPr bwMode="auto">
          <a:xfrm>
            <a:off x="4403726" y="188913"/>
            <a:ext cx="3484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b="1">
                <a:solidFill>
                  <a:srgbClr val="FF0000"/>
                </a:solidFill>
                <a:latin typeface="Arial" panose="020B0604020202020204" pitchFamily="34" charset="0"/>
                <a:ea typeface="宋体" panose="02010600030101010101" pitchFamily="2" charset="-122"/>
              </a:rPr>
              <a:t>Points Operation</a:t>
            </a:r>
          </a:p>
        </p:txBody>
      </p:sp>
      <p:graphicFrame>
        <p:nvGraphicFramePr>
          <p:cNvPr id="83974" name="Object 8">
            <a:extLst>
              <a:ext uri="{FF2B5EF4-FFF2-40B4-BE49-F238E27FC236}">
                <a16:creationId xmlns:a16="http://schemas.microsoft.com/office/drawing/2014/main" id="{18A5B0FA-B29E-4201-9BF4-966E806570A4}"/>
              </a:ext>
            </a:extLst>
          </p:cNvPr>
          <p:cNvGraphicFramePr>
            <a:graphicFrameLocks noChangeAspect="1"/>
          </p:cNvGraphicFramePr>
          <p:nvPr/>
        </p:nvGraphicFramePr>
        <p:xfrm>
          <a:off x="2459038" y="4919664"/>
          <a:ext cx="7467600" cy="1938337"/>
        </p:xfrm>
        <a:graphic>
          <a:graphicData uri="http://schemas.openxmlformats.org/presentationml/2006/ole">
            <mc:AlternateContent xmlns:mc="http://schemas.openxmlformats.org/markup-compatibility/2006">
              <mc:Choice xmlns:v="urn:schemas-microsoft-com:vml" Requires="v">
                <p:oleObj spid="_x0000_s4100" name="Equation" r:id="rId3" imgW="3530600" imgH="889000" progId="Equation.3">
                  <p:embed/>
                </p:oleObj>
              </mc:Choice>
              <mc:Fallback>
                <p:oleObj name="Equation" r:id="rId3" imgW="3530600" imgH="889000" progId="Equation.3">
                  <p:embed/>
                  <p:pic>
                    <p:nvPicPr>
                      <p:cNvPr id="83974" name="Object 8">
                        <a:extLst>
                          <a:ext uri="{FF2B5EF4-FFF2-40B4-BE49-F238E27FC236}">
                            <a16:creationId xmlns:a16="http://schemas.microsoft.com/office/drawing/2014/main" id="{18A5B0FA-B29E-4201-9BF4-966E80657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038" y="4919664"/>
                        <a:ext cx="74676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3975" name="Group 1045">
            <a:extLst>
              <a:ext uri="{FF2B5EF4-FFF2-40B4-BE49-F238E27FC236}">
                <a16:creationId xmlns:a16="http://schemas.microsoft.com/office/drawing/2014/main" id="{724902EF-06A7-45CB-B98B-086A4D78500C}"/>
              </a:ext>
            </a:extLst>
          </p:cNvPr>
          <p:cNvGrpSpPr>
            <a:grpSpLocks/>
          </p:cNvGrpSpPr>
          <p:nvPr/>
        </p:nvGrpSpPr>
        <p:grpSpPr bwMode="auto">
          <a:xfrm>
            <a:off x="2816225" y="1841500"/>
            <a:ext cx="2863850" cy="3005138"/>
            <a:chOff x="1824" y="1536"/>
            <a:chExt cx="1804" cy="1893"/>
          </a:xfrm>
        </p:grpSpPr>
        <p:sp>
          <p:nvSpPr>
            <p:cNvPr id="24" name="Line 1029">
              <a:extLst>
                <a:ext uri="{FF2B5EF4-FFF2-40B4-BE49-F238E27FC236}">
                  <a16:creationId xmlns:a16="http://schemas.microsoft.com/office/drawing/2014/main" id="{D0D789F8-D2AC-4C8D-8036-546610E488FF}"/>
                </a:ext>
              </a:extLst>
            </p:cNvPr>
            <p:cNvSpPr>
              <a:spLocks noChangeShapeType="1"/>
            </p:cNvSpPr>
            <p:nvPr/>
          </p:nvSpPr>
          <p:spPr bwMode="auto">
            <a:xfrm>
              <a:off x="1824" y="3216"/>
              <a:ext cx="1428" cy="0"/>
            </a:xfrm>
            <a:prstGeom prst="line">
              <a:avLst/>
            </a:prstGeom>
            <a:noFill/>
            <a:ln w="12700">
              <a:solidFill>
                <a:schemeClr val="tx1"/>
              </a:solidFill>
              <a:round/>
              <a:headEnd type="none" w="sm" len="sm"/>
              <a:tailEnd type="triangle" w="sm" len="lg"/>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5" name="Line 1030">
              <a:extLst>
                <a:ext uri="{FF2B5EF4-FFF2-40B4-BE49-F238E27FC236}">
                  <a16:creationId xmlns:a16="http://schemas.microsoft.com/office/drawing/2014/main" id="{1ED7A154-A97A-4827-AE0A-09FAF5587550}"/>
                </a:ext>
              </a:extLst>
            </p:cNvPr>
            <p:cNvSpPr>
              <a:spLocks noChangeShapeType="1"/>
            </p:cNvSpPr>
            <p:nvPr/>
          </p:nvSpPr>
          <p:spPr bwMode="auto">
            <a:xfrm flipV="1">
              <a:off x="2064" y="1536"/>
              <a:ext cx="0" cy="1776"/>
            </a:xfrm>
            <a:prstGeom prst="line">
              <a:avLst/>
            </a:prstGeom>
            <a:noFill/>
            <a:ln w="12700">
              <a:solidFill>
                <a:schemeClr val="tx1"/>
              </a:solidFill>
              <a:round/>
              <a:headEnd type="none" w="sm" len="sm"/>
              <a:tailEnd type="triangle" w="sm" len="lg"/>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6" name="Line 1031">
              <a:extLst>
                <a:ext uri="{FF2B5EF4-FFF2-40B4-BE49-F238E27FC236}">
                  <a16:creationId xmlns:a16="http://schemas.microsoft.com/office/drawing/2014/main" id="{9987C0D7-BC54-43DD-987B-2550F9412655}"/>
                </a:ext>
              </a:extLst>
            </p:cNvPr>
            <p:cNvSpPr>
              <a:spLocks noChangeShapeType="1"/>
            </p:cNvSpPr>
            <p:nvPr/>
          </p:nvSpPr>
          <p:spPr bwMode="auto">
            <a:xfrm flipV="1">
              <a:off x="2544" y="2064"/>
              <a:ext cx="384" cy="960"/>
            </a:xfrm>
            <a:prstGeom prst="line">
              <a:avLst/>
            </a:prstGeom>
            <a:noFill/>
            <a:ln w="25400">
              <a:solidFill>
                <a:srgbClr val="FF0000"/>
              </a:solidFill>
              <a:round/>
              <a:headEnd type="none" w="sm" len="sm"/>
              <a:tailEnd type="none" w="sm" len="sm"/>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7" name="Line 1032">
              <a:extLst>
                <a:ext uri="{FF2B5EF4-FFF2-40B4-BE49-F238E27FC236}">
                  <a16:creationId xmlns:a16="http://schemas.microsoft.com/office/drawing/2014/main" id="{29CFBF49-2B2A-474E-A534-6B4345675603}"/>
                </a:ext>
              </a:extLst>
            </p:cNvPr>
            <p:cNvSpPr>
              <a:spLocks noChangeShapeType="1"/>
            </p:cNvSpPr>
            <p:nvPr/>
          </p:nvSpPr>
          <p:spPr bwMode="auto">
            <a:xfrm>
              <a:off x="2544" y="3024"/>
              <a:ext cx="0" cy="192"/>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8" name="Line 1033">
              <a:extLst>
                <a:ext uri="{FF2B5EF4-FFF2-40B4-BE49-F238E27FC236}">
                  <a16:creationId xmlns:a16="http://schemas.microsoft.com/office/drawing/2014/main" id="{DB3DE9F1-247A-4308-9916-D2A15CDFCD5E}"/>
                </a:ext>
              </a:extLst>
            </p:cNvPr>
            <p:cNvSpPr>
              <a:spLocks noChangeShapeType="1"/>
            </p:cNvSpPr>
            <p:nvPr/>
          </p:nvSpPr>
          <p:spPr bwMode="auto">
            <a:xfrm>
              <a:off x="2928" y="2064"/>
              <a:ext cx="0" cy="1152"/>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9" name="Line 1034">
              <a:extLst>
                <a:ext uri="{FF2B5EF4-FFF2-40B4-BE49-F238E27FC236}">
                  <a16:creationId xmlns:a16="http://schemas.microsoft.com/office/drawing/2014/main" id="{DE5BBB2F-2B9D-4A62-BB65-46576861D3BB}"/>
                </a:ext>
              </a:extLst>
            </p:cNvPr>
            <p:cNvSpPr>
              <a:spLocks noChangeShapeType="1"/>
            </p:cNvSpPr>
            <p:nvPr/>
          </p:nvSpPr>
          <p:spPr bwMode="auto">
            <a:xfrm rot="-16164192">
              <a:off x="2303" y="2780"/>
              <a:ext cx="1" cy="480"/>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 name="Line 1035">
              <a:extLst>
                <a:ext uri="{FF2B5EF4-FFF2-40B4-BE49-F238E27FC236}">
                  <a16:creationId xmlns:a16="http://schemas.microsoft.com/office/drawing/2014/main" id="{E6577BA7-8FF2-4887-8BBF-DFE43C23C798}"/>
                </a:ext>
              </a:extLst>
            </p:cNvPr>
            <p:cNvSpPr>
              <a:spLocks noChangeShapeType="1"/>
            </p:cNvSpPr>
            <p:nvPr/>
          </p:nvSpPr>
          <p:spPr bwMode="auto">
            <a:xfrm rot="-16164192">
              <a:off x="2496" y="1630"/>
              <a:ext cx="0" cy="864"/>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1" name="Text Box 1037">
              <a:extLst>
                <a:ext uri="{FF2B5EF4-FFF2-40B4-BE49-F238E27FC236}">
                  <a16:creationId xmlns:a16="http://schemas.microsoft.com/office/drawing/2014/main" id="{F8CA8798-2184-49E7-99E6-26A1AEBA5001}"/>
                </a:ext>
              </a:extLst>
            </p:cNvPr>
            <p:cNvSpPr txBox="1">
              <a:spLocks noChangeArrowheads="1"/>
            </p:cNvSpPr>
            <p:nvPr/>
          </p:nvSpPr>
          <p:spPr bwMode="auto">
            <a:xfrm>
              <a:off x="1901" y="3196"/>
              <a:ext cx="189" cy="233"/>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zh-CN" altLang="en-US" sz="1800">
                  <a:solidFill>
                    <a:srgbClr val="3333CC"/>
                  </a:solidFill>
                  <a:effectLst>
                    <a:outerShdw blurRad="38100" dist="38100" dir="2700000" algn="tl">
                      <a:srgbClr val="C0C0C0"/>
                    </a:outerShdw>
                  </a:effectLst>
                </a:rPr>
                <a:t>0</a:t>
              </a:r>
            </a:p>
          </p:txBody>
        </p:sp>
        <p:sp>
          <p:nvSpPr>
            <p:cNvPr id="32" name="Text Box 1038">
              <a:extLst>
                <a:ext uri="{FF2B5EF4-FFF2-40B4-BE49-F238E27FC236}">
                  <a16:creationId xmlns:a16="http://schemas.microsoft.com/office/drawing/2014/main" id="{6E7CA65A-C54C-4F88-B23D-8B91F3E75EBA}"/>
                </a:ext>
              </a:extLst>
            </p:cNvPr>
            <p:cNvSpPr txBox="1">
              <a:spLocks noChangeArrowheads="1"/>
            </p:cNvSpPr>
            <p:nvPr/>
          </p:nvSpPr>
          <p:spPr bwMode="auto">
            <a:xfrm>
              <a:off x="3209" y="3155"/>
              <a:ext cx="419" cy="233"/>
            </a:xfrm>
            <a:prstGeom prst="rect">
              <a:avLst/>
            </a:prstGeom>
            <a:noFill/>
            <a:ln w="12700">
              <a:noFill/>
              <a:miter lim="800000"/>
              <a:headEnd type="none" w="sm" len="sm"/>
              <a:tailEnd type="none" w="sm" len="sm"/>
            </a:ln>
            <a:effectLst/>
          </p:spPr>
          <p:txBody>
            <a:bodyPr wrap="none">
              <a:spAutoFit/>
            </a:bodyPr>
            <a:lstStyle/>
            <a:p>
              <a:pPr algn="r" eaLnBrk="0" fontAlgn="base" hangingPunct="0">
                <a:spcBef>
                  <a:spcPct val="50000"/>
                </a:spcBef>
                <a:spcAft>
                  <a:spcPct val="0"/>
                </a:spcAft>
                <a:defRPr/>
              </a:pPr>
              <a:r>
                <a:rPr lang="en-US" altLang="zh-CN" i="1" dirty="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f(</a:t>
              </a:r>
              <a:r>
                <a:rPr lang="en-US" altLang="zh-CN" i="1" dirty="0" err="1">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x,y</a:t>
              </a:r>
              <a:r>
                <a:rPr lang="en-US" altLang="zh-CN" i="1" dirty="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a:t>
              </a:r>
            </a:p>
          </p:txBody>
        </p:sp>
        <p:sp>
          <p:nvSpPr>
            <p:cNvPr id="33" name="Text Box 1039">
              <a:extLst>
                <a:ext uri="{FF2B5EF4-FFF2-40B4-BE49-F238E27FC236}">
                  <a16:creationId xmlns:a16="http://schemas.microsoft.com/office/drawing/2014/main" id="{8CFBA425-32D0-4136-8737-B21D857933FB}"/>
                </a:ext>
              </a:extLst>
            </p:cNvPr>
            <p:cNvSpPr txBox="1">
              <a:spLocks noChangeArrowheads="1"/>
            </p:cNvSpPr>
            <p:nvPr/>
          </p:nvSpPr>
          <p:spPr bwMode="auto">
            <a:xfrm>
              <a:off x="2085" y="1549"/>
              <a:ext cx="452" cy="233"/>
            </a:xfrm>
            <a:prstGeom prst="rect">
              <a:avLst/>
            </a:prstGeom>
            <a:noFill/>
            <a:ln w="12700">
              <a:noFill/>
              <a:miter lim="800000"/>
              <a:headEnd type="none" w="sm" len="sm"/>
              <a:tailEnd type="none" w="sm" len="sm"/>
            </a:ln>
            <a:effectLst/>
          </p:spPr>
          <p:txBody>
            <a:bodyPr wrap="none">
              <a:spAutoFit/>
            </a:bodyPr>
            <a:lstStyle/>
            <a:p>
              <a:pPr algn="r" eaLnBrk="0" fontAlgn="base" hangingPunct="0">
                <a:spcBef>
                  <a:spcPct val="50000"/>
                </a:spcBef>
                <a:spcAft>
                  <a:spcPct val="0"/>
                </a:spcAft>
                <a:defRPr/>
              </a:pPr>
              <a:r>
                <a:rPr lang="en-US" altLang="zh-CN" i="1" dirty="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g(</a:t>
              </a:r>
              <a:r>
                <a:rPr lang="en-US" altLang="zh-CN" i="1" dirty="0" err="1">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x,y</a:t>
              </a:r>
              <a:r>
                <a:rPr lang="en-US" altLang="zh-CN" i="1" dirty="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a:t>
              </a:r>
            </a:p>
          </p:txBody>
        </p:sp>
        <p:sp>
          <p:nvSpPr>
            <p:cNvPr id="34" name="Text Box 1040">
              <a:extLst>
                <a:ext uri="{FF2B5EF4-FFF2-40B4-BE49-F238E27FC236}">
                  <a16:creationId xmlns:a16="http://schemas.microsoft.com/office/drawing/2014/main" id="{336CCCBA-10C0-47D1-809B-3083DD17BE01}"/>
                </a:ext>
              </a:extLst>
            </p:cNvPr>
            <p:cNvSpPr txBox="1">
              <a:spLocks noChangeArrowheads="1"/>
            </p:cNvSpPr>
            <p:nvPr/>
          </p:nvSpPr>
          <p:spPr bwMode="auto">
            <a:xfrm>
              <a:off x="2440" y="3168"/>
              <a:ext cx="181" cy="233"/>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1800">
                  <a:solidFill>
                    <a:srgbClr val="3333CC"/>
                  </a:solidFill>
                  <a:effectLst>
                    <a:outerShdw blurRad="38100" dist="38100" dir="2700000" algn="tl">
                      <a:srgbClr val="C0C0C0"/>
                    </a:outerShdw>
                  </a:effectLst>
                </a:rPr>
                <a:t>a</a:t>
              </a:r>
            </a:p>
          </p:txBody>
        </p:sp>
        <p:sp>
          <p:nvSpPr>
            <p:cNvPr id="35" name="Text Box 1041">
              <a:extLst>
                <a:ext uri="{FF2B5EF4-FFF2-40B4-BE49-F238E27FC236}">
                  <a16:creationId xmlns:a16="http://schemas.microsoft.com/office/drawing/2014/main" id="{2950A235-5EF9-45D9-A15E-14A40F69008F}"/>
                </a:ext>
              </a:extLst>
            </p:cNvPr>
            <p:cNvSpPr txBox="1">
              <a:spLocks noChangeArrowheads="1"/>
            </p:cNvSpPr>
            <p:nvPr/>
          </p:nvSpPr>
          <p:spPr bwMode="auto">
            <a:xfrm>
              <a:off x="2842" y="3168"/>
              <a:ext cx="189" cy="233"/>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1800">
                  <a:solidFill>
                    <a:srgbClr val="3333CC"/>
                  </a:solidFill>
                  <a:effectLst>
                    <a:outerShdw blurRad="38100" dist="38100" dir="2700000" algn="tl">
                      <a:srgbClr val="C0C0C0"/>
                    </a:outerShdw>
                  </a:effectLst>
                </a:rPr>
                <a:t>b</a:t>
              </a:r>
            </a:p>
          </p:txBody>
        </p:sp>
        <p:sp>
          <p:nvSpPr>
            <p:cNvPr id="36" name="Text Box 1042">
              <a:extLst>
                <a:ext uri="{FF2B5EF4-FFF2-40B4-BE49-F238E27FC236}">
                  <a16:creationId xmlns:a16="http://schemas.microsoft.com/office/drawing/2014/main" id="{BE496AB3-9AA8-4421-BF9D-04FCB28B74FD}"/>
                </a:ext>
              </a:extLst>
            </p:cNvPr>
            <p:cNvSpPr txBox="1">
              <a:spLocks noChangeArrowheads="1"/>
            </p:cNvSpPr>
            <p:nvPr/>
          </p:nvSpPr>
          <p:spPr bwMode="auto">
            <a:xfrm>
              <a:off x="1912" y="2880"/>
              <a:ext cx="181" cy="233"/>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1800">
                  <a:solidFill>
                    <a:srgbClr val="3333CC"/>
                  </a:solidFill>
                  <a:effectLst>
                    <a:outerShdw blurRad="38100" dist="38100" dir="2700000" algn="tl">
                      <a:srgbClr val="C0C0C0"/>
                    </a:outerShdw>
                  </a:effectLst>
                </a:rPr>
                <a:t>c</a:t>
              </a:r>
            </a:p>
          </p:txBody>
        </p:sp>
        <p:sp>
          <p:nvSpPr>
            <p:cNvPr id="37" name="Text Box 1043">
              <a:extLst>
                <a:ext uri="{FF2B5EF4-FFF2-40B4-BE49-F238E27FC236}">
                  <a16:creationId xmlns:a16="http://schemas.microsoft.com/office/drawing/2014/main" id="{BD13F3FE-EE47-47E0-9737-0FF905444BEB}"/>
                </a:ext>
              </a:extLst>
            </p:cNvPr>
            <p:cNvSpPr txBox="1">
              <a:spLocks noChangeArrowheads="1"/>
            </p:cNvSpPr>
            <p:nvPr/>
          </p:nvSpPr>
          <p:spPr bwMode="auto">
            <a:xfrm>
              <a:off x="1911" y="1920"/>
              <a:ext cx="189" cy="233"/>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1800">
                  <a:solidFill>
                    <a:srgbClr val="3333CC"/>
                  </a:solidFill>
                  <a:effectLst>
                    <a:outerShdw blurRad="38100" dist="38100" dir="2700000" algn="tl">
                      <a:srgbClr val="C0C0C0"/>
                    </a:outerShdw>
                  </a:effectLst>
                </a:rPr>
                <a:t>d</a:t>
              </a:r>
            </a:p>
          </p:txBody>
        </p:sp>
      </p:grpSp>
      <p:grpSp>
        <p:nvGrpSpPr>
          <p:cNvPr id="5" name="组合 4">
            <a:extLst>
              <a:ext uri="{FF2B5EF4-FFF2-40B4-BE49-F238E27FC236}">
                <a16:creationId xmlns:a16="http://schemas.microsoft.com/office/drawing/2014/main" id="{4C635B85-736A-45EC-8D2D-1798E7C6E9E2}"/>
              </a:ext>
            </a:extLst>
          </p:cNvPr>
          <p:cNvGrpSpPr>
            <a:grpSpLocks/>
          </p:cNvGrpSpPr>
          <p:nvPr/>
        </p:nvGrpSpPr>
        <p:grpSpPr bwMode="auto">
          <a:xfrm>
            <a:off x="4732338" y="1871664"/>
            <a:ext cx="5332412" cy="3005137"/>
            <a:chOff x="2480168" y="1915455"/>
            <a:chExt cx="5331733" cy="3005138"/>
          </a:xfrm>
        </p:grpSpPr>
        <p:grpSp>
          <p:nvGrpSpPr>
            <p:cNvPr id="83977" name="Group 1045">
              <a:extLst>
                <a:ext uri="{FF2B5EF4-FFF2-40B4-BE49-F238E27FC236}">
                  <a16:creationId xmlns:a16="http://schemas.microsoft.com/office/drawing/2014/main" id="{4BADCFE0-8297-40B3-827B-4F049A88B495}"/>
                </a:ext>
              </a:extLst>
            </p:cNvPr>
            <p:cNvGrpSpPr>
              <a:grpSpLocks/>
            </p:cNvGrpSpPr>
            <p:nvPr/>
          </p:nvGrpSpPr>
          <p:grpSpPr bwMode="auto">
            <a:xfrm>
              <a:off x="4817876" y="1915455"/>
              <a:ext cx="2994025" cy="3005138"/>
              <a:chOff x="1824" y="1536"/>
              <a:chExt cx="1886" cy="1893"/>
            </a:xfrm>
          </p:grpSpPr>
          <p:sp>
            <p:nvSpPr>
              <p:cNvPr id="9" name="Line 1029">
                <a:extLst>
                  <a:ext uri="{FF2B5EF4-FFF2-40B4-BE49-F238E27FC236}">
                    <a16:creationId xmlns:a16="http://schemas.microsoft.com/office/drawing/2014/main" id="{094F73B6-9D32-4E17-A822-4898FACED460}"/>
                  </a:ext>
                </a:extLst>
              </p:cNvPr>
              <p:cNvSpPr>
                <a:spLocks noChangeShapeType="1"/>
              </p:cNvSpPr>
              <p:nvPr/>
            </p:nvSpPr>
            <p:spPr bwMode="auto">
              <a:xfrm>
                <a:off x="1824" y="3216"/>
                <a:ext cx="1591" cy="0"/>
              </a:xfrm>
              <a:prstGeom prst="line">
                <a:avLst/>
              </a:prstGeom>
              <a:noFill/>
              <a:ln w="12700">
                <a:solidFill>
                  <a:schemeClr val="tx1"/>
                </a:solidFill>
                <a:round/>
                <a:headEnd type="none" w="sm" len="sm"/>
                <a:tailEnd type="triangle" w="sm" len="lg"/>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0" name="Line 1030">
                <a:extLst>
                  <a:ext uri="{FF2B5EF4-FFF2-40B4-BE49-F238E27FC236}">
                    <a16:creationId xmlns:a16="http://schemas.microsoft.com/office/drawing/2014/main" id="{5E7A6C79-54FC-48A0-AF2B-3606FB7F47FD}"/>
                  </a:ext>
                </a:extLst>
              </p:cNvPr>
              <p:cNvSpPr>
                <a:spLocks noChangeShapeType="1"/>
              </p:cNvSpPr>
              <p:nvPr/>
            </p:nvSpPr>
            <p:spPr bwMode="auto">
              <a:xfrm flipV="1">
                <a:off x="2064" y="1536"/>
                <a:ext cx="0" cy="1776"/>
              </a:xfrm>
              <a:prstGeom prst="line">
                <a:avLst/>
              </a:prstGeom>
              <a:noFill/>
              <a:ln w="12700">
                <a:solidFill>
                  <a:schemeClr val="tx1"/>
                </a:solidFill>
                <a:round/>
                <a:headEnd type="none" w="sm" len="sm"/>
                <a:tailEnd type="triangle" w="sm" len="lg"/>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1" name="Line 1031">
                <a:extLst>
                  <a:ext uri="{FF2B5EF4-FFF2-40B4-BE49-F238E27FC236}">
                    <a16:creationId xmlns:a16="http://schemas.microsoft.com/office/drawing/2014/main" id="{F2AB7A41-7637-49EB-A094-9B2018EE1FE9}"/>
                  </a:ext>
                </a:extLst>
              </p:cNvPr>
              <p:cNvSpPr>
                <a:spLocks noChangeShapeType="1"/>
              </p:cNvSpPr>
              <p:nvPr/>
            </p:nvSpPr>
            <p:spPr bwMode="auto">
              <a:xfrm flipV="1">
                <a:off x="2070" y="2064"/>
                <a:ext cx="858" cy="1145"/>
              </a:xfrm>
              <a:prstGeom prst="line">
                <a:avLst/>
              </a:prstGeom>
              <a:noFill/>
              <a:ln w="25400">
                <a:solidFill>
                  <a:srgbClr val="FF0000"/>
                </a:solidFill>
                <a:round/>
                <a:headEnd type="none" w="sm" len="sm"/>
                <a:tailEnd type="none" w="sm" len="sm"/>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3" name="Line 1033">
                <a:extLst>
                  <a:ext uri="{FF2B5EF4-FFF2-40B4-BE49-F238E27FC236}">
                    <a16:creationId xmlns:a16="http://schemas.microsoft.com/office/drawing/2014/main" id="{165E38C4-03D3-4620-9EAC-888CB74381F4}"/>
                  </a:ext>
                </a:extLst>
              </p:cNvPr>
              <p:cNvSpPr>
                <a:spLocks noChangeShapeType="1"/>
              </p:cNvSpPr>
              <p:nvPr/>
            </p:nvSpPr>
            <p:spPr bwMode="auto">
              <a:xfrm>
                <a:off x="2928" y="2064"/>
                <a:ext cx="0" cy="1152"/>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5" name="Line 1035">
                <a:extLst>
                  <a:ext uri="{FF2B5EF4-FFF2-40B4-BE49-F238E27FC236}">
                    <a16:creationId xmlns:a16="http://schemas.microsoft.com/office/drawing/2014/main" id="{4C0696FC-FA25-497B-A1CA-912A80341037}"/>
                  </a:ext>
                </a:extLst>
              </p:cNvPr>
              <p:cNvSpPr>
                <a:spLocks noChangeShapeType="1"/>
              </p:cNvSpPr>
              <p:nvPr/>
            </p:nvSpPr>
            <p:spPr bwMode="auto">
              <a:xfrm rot="-16164192">
                <a:off x="2496" y="1630"/>
                <a:ext cx="0" cy="864"/>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6" name="Text Box 1037">
                <a:extLst>
                  <a:ext uri="{FF2B5EF4-FFF2-40B4-BE49-F238E27FC236}">
                    <a16:creationId xmlns:a16="http://schemas.microsoft.com/office/drawing/2014/main" id="{6B88A3A0-D1D0-4A09-8710-3561A9E1BD40}"/>
                  </a:ext>
                </a:extLst>
              </p:cNvPr>
              <p:cNvSpPr txBox="1">
                <a:spLocks noChangeArrowheads="1"/>
              </p:cNvSpPr>
              <p:nvPr/>
            </p:nvSpPr>
            <p:spPr bwMode="auto">
              <a:xfrm>
                <a:off x="1901" y="3196"/>
                <a:ext cx="189" cy="233"/>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zh-CN" altLang="en-US" sz="1800">
                    <a:solidFill>
                      <a:srgbClr val="3333CC"/>
                    </a:solidFill>
                    <a:effectLst>
                      <a:outerShdw blurRad="38100" dist="38100" dir="2700000" algn="tl">
                        <a:srgbClr val="C0C0C0"/>
                      </a:outerShdw>
                    </a:effectLst>
                  </a:rPr>
                  <a:t>0</a:t>
                </a:r>
              </a:p>
            </p:txBody>
          </p:sp>
          <p:sp>
            <p:nvSpPr>
              <p:cNvPr id="17" name="Text Box 1038">
                <a:extLst>
                  <a:ext uri="{FF2B5EF4-FFF2-40B4-BE49-F238E27FC236}">
                    <a16:creationId xmlns:a16="http://schemas.microsoft.com/office/drawing/2014/main" id="{73745A96-770F-47DE-98E4-E74E53C34879}"/>
                  </a:ext>
                </a:extLst>
              </p:cNvPr>
              <p:cNvSpPr txBox="1">
                <a:spLocks noChangeArrowheads="1"/>
              </p:cNvSpPr>
              <p:nvPr/>
            </p:nvSpPr>
            <p:spPr bwMode="auto">
              <a:xfrm>
                <a:off x="3291" y="3183"/>
                <a:ext cx="419" cy="233"/>
              </a:xfrm>
              <a:prstGeom prst="rect">
                <a:avLst/>
              </a:prstGeom>
              <a:noFill/>
              <a:ln w="12700">
                <a:noFill/>
                <a:miter lim="800000"/>
                <a:headEnd type="none" w="sm" len="sm"/>
                <a:tailEnd type="none" w="sm" len="sm"/>
              </a:ln>
              <a:effectLst/>
            </p:spPr>
            <p:txBody>
              <a:bodyPr wrap="none">
                <a:spAutoFit/>
              </a:bodyPr>
              <a:lstStyle/>
              <a:p>
                <a:pPr algn="r" eaLnBrk="0" fontAlgn="base" hangingPunct="0">
                  <a:spcBef>
                    <a:spcPct val="50000"/>
                  </a:spcBef>
                  <a:spcAft>
                    <a:spcPct val="0"/>
                  </a:spcAft>
                  <a:defRPr/>
                </a:pPr>
                <a:r>
                  <a:rPr lang="en-US" altLang="zh-CN" i="1" dirty="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f(</a:t>
                </a:r>
                <a:r>
                  <a:rPr lang="en-US" altLang="zh-CN" i="1" dirty="0" err="1">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x,y</a:t>
                </a:r>
                <a:r>
                  <a:rPr lang="en-US" altLang="zh-CN" i="1" dirty="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a:t>
                </a:r>
              </a:p>
            </p:txBody>
          </p:sp>
          <p:sp>
            <p:nvSpPr>
              <p:cNvPr id="18" name="Text Box 1039">
                <a:extLst>
                  <a:ext uri="{FF2B5EF4-FFF2-40B4-BE49-F238E27FC236}">
                    <a16:creationId xmlns:a16="http://schemas.microsoft.com/office/drawing/2014/main" id="{7B5845FF-EA9A-4C19-ADF0-8D62A6602C72}"/>
                  </a:ext>
                </a:extLst>
              </p:cNvPr>
              <p:cNvSpPr txBox="1">
                <a:spLocks noChangeArrowheads="1"/>
              </p:cNvSpPr>
              <p:nvPr/>
            </p:nvSpPr>
            <p:spPr bwMode="auto">
              <a:xfrm>
                <a:off x="2085" y="1549"/>
                <a:ext cx="452" cy="233"/>
              </a:xfrm>
              <a:prstGeom prst="rect">
                <a:avLst/>
              </a:prstGeom>
              <a:noFill/>
              <a:ln w="12700">
                <a:noFill/>
                <a:miter lim="800000"/>
                <a:headEnd type="none" w="sm" len="sm"/>
                <a:tailEnd type="none" w="sm" len="sm"/>
              </a:ln>
              <a:effectLst/>
            </p:spPr>
            <p:txBody>
              <a:bodyPr wrap="none">
                <a:spAutoFit/>
              </a:bodyPr>
              <a:lstStyle/>
              <a:p>
                <a:pPr algn="r" eaLnBrk="0" fontAlgn="base" hangingPunct="0">
                  <a:spcBef>
                    <a:spcPct val="50000"/>
                  </a:spcBef>
                  <a:spcAft>
                    <a:spcPct val="0"/>
                  </a:spcAft>
                  <a:defRPr/>
                </a:pPr>
                <a:r>
                  <a:rPr lang="en-US" altLang="zh-CN" i="1" dirty="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g(</a:t>
                </a:r>
                <a:r>
                  <a:rPr lang="en-US" altLang="zh-CN" i="1" dirty="0" err="1">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x,y</a:t>
                </a:r>
                <a:r>
                  <a:rPr lang="en-US" altLang="zh-CN" i="1" dirty="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a:t>
                </a:r>
              </a:p>
            </p:txBody>
          </p:sp>
          <p:sp>
            <p:nvSpPr>
              <p:cNvPr id="20" name="Text Box 1041">
                <a:extLst>
                  <a:ext uri="{FF2B5EF4-FFF2-40B4-BE49-F238E27FC236}">
                    <a16:creationId xmlns:a16="http://schemas.microsoft.com/office/drawing/2014/main" id="{0AFBCEFF-A8FF-4E3C-A2CF-44AC55CD29FD}"/>
                  </a:ext>
                </a:extLst>
              </p:cNvPr>
              <p:cNvSpPr txBox="1">
                <a:spLocks noChangeArrowheads="1"/>
              </p:cNvSpPr>
              <p:nvPr/>
            </p:nvSpPr>
            <p:spPr bwMode="auto">
              <a:xfrm>
                <a:off x="2842" y="3168"/>
                <a:ext cx="189" cy="233"/>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1800" dirty="0">
                    <a:solidFill>
                      <a:srgbClr val="3333CC"/>
                    </a:solidFill>
                    <a:effectLst>
                      <a:outerShdw blurRad="38100" dist="38100" dir="2700000" algn="tl">
                        <a:srgbClr val="C0C0C0"/>
                      </a:outerShdw>
                    </a:effectLst>
                  </a:rPr>
                  <a:t>b</a:t>
                </a:r>
              </a:p>
            </p:txBody>
          </p:sp>
          <p:sp>
            <p:nvSpPr>
              <p:cNvPr id="22" name="Text Box 1043">
                <a:extLst>
                  <a:ext uri="{FF2B5EF4-FFF2-40B4-BE49-F238E27FC236}">
                    <a16:creationId xmlns:a16="http://schemas.microsoft.com/office/drawing/2014/main" id="{FEA9D03A-2841-4B4D-B393-8D4FABAC6F8D}"/>
                  </a:ext>
                </a:extLst>
              </p:cNvPr>
              <p:cNvSpPr txBox="1">
                <a:spLocks noChangeArrowheads="1"/>
              </p:cNvSpPr>
              <p:nvPr/>
            </p:nvSpPr>
            <p:spPr bwMode="auto">
              <a:xfrm>
                <a:off x="1911" y="1920"/>
                <a:ext cx="189" cy="233"/>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1800" dirty="0">
                    <a:solidFill>
                      <a:srgbClr val="3333CC"/>
                    </a:solidFill>
                    <a:effectLst>
                      <a:outerShdw blurRad="38100" dist="38100" dir="2700000" algn="tl">
                        <a:srgbClr val="C0C0C0"/>
                      </a:outerShdw>
                    </a:effectLst>
                  </a:rPr>
                  <a:t>d</a:t>
                </a:r>
              </a:p>
            </p:txBody>
          </p:sp>
        </p:grpSp>
        <p:sp>
          <p:nvSpPr>
            <p:cNvPr id="83978" name="文本框 1">
              <a:extLst>
                <a:ext uri="{FF2B5EF4-FFF2-40B4-BE49-F238E27FC236}">
                  <a16:creationId xmlns:a16="http://schemas.microsoft.com/office/drawing/2014/main" id="{CB1643CC-868D-4FA1-BC50-07F660809395}"/>
                </a:ext>
              </a:extLst>
            </p:cNvPr>
            <p:cNvSpPr txBox="1">
              <a:spLocks noChangeArrowheads="1"/>
            </p:cNvSpPr>
            <p:nvPr/>
          </p:nvSpPr>
          <p:spPr bwMode="auto">
            <a:xfrm>
              <a:off x="2842055" y="2955606"/>
              <a:ext cx="1709122"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2400">
                  <a:solidFill>
                    <a:srgbClr val="000000"/>
                  </a:solidFill>
                  <a:ea typeface="宋体" panose="02010600030101010101" pitchFamily="2" charset="-122"/>
                </a:rPr>
                <a:t>a=0 and c=0</a:t>
              </a:r>
              <a:endParaRPr lang="zh-CN" altLang="en-US" sz="2400">
                <a:solidFill>
                  <a:srgbClr val="000000"/>
                </a:solidFill>
                <a:ea typeface="宋体" panose="02010600030101010101" pitchFamily="2" charset="-122"/>
              </a:endParaRPr>
            </a:p>
          </p:txBody>
        </p:sp>
        <p:sp>
          <p:nvSpPr>
            <p:cNvPr id="4" name="右箭头 3">
              <a:extLst>
                <a:ext uri="{FF2B5EF4-FFF2-40B4-BE49-F238E27FC236}">
                  <a16:creationId xmlns:a16="http://schemas.microsoft.com/office/drawing/2014/main" id="{DA7BB83A-787A-4B62-9687-B594184DC3CD}"/>
                </a:ext>
              </a:extLst>
            </p:cNvPr>
            <p:cNvSpPr/>
            <p:nvPr/>
          </p:nvSpPr>
          <p:spPr bwMode="auto">
            <a:xfrm>
              <a:off x="2480168" y="3536293"/>
              <a:ext cx="2466661" cy="611386"/>
            </a:xfrm>
            <a:prstGeom prst="rightArrow">
              <a:avLst/>
            </a:prstGeom>
            <a:solidFill>
              <a:schemeClr val="accent1"/>
            </a:solidFill>
            <a:ln w="9525" cap="flat" cmpd="sng" algn="ctr">
              <a:solidFill>
                <a:srgbClr val="FF0000"/>
              </a:solidFill>
              <a:prstDash val="lgDash"/>
              <a:round/>
              <a:headEnd type="none" w="med" len="me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1">
            <a:extLst>
              <a:ext uri="{FF2B5EF4-FFF2-40B4-BE49-F238E27FC236}">
                <a16:creationId xmlns:a16="http://schemas.microsoft.com/office/drawing/2014/main" id="{FDE73612-E7AA-4464-991A-6DBCAEC384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8DE5AC07-9D9E-4949-A30A-A2348AC9CF0A}" type="slidenum">
              <a:rPr lang="zh-CN" altLang="en-US" sz="1400">
                <a:solidFill>
                  <a:srgbClr val="000000"/>
                </a:solidFill>
                <a:ea typeface="宋体" panose="02010600030101010101" pitchFamily="2" charset="-122"/>
              </a:rPr>
              <a:pPr eaLnBrk="0" fontAlgn="base" hangingPunct="0">
                <a:spcBef>
                  <a:spcPct val="0"/>
                </a:spcBef>
                <a:spcAft>
                  <a:spcPct val="0"/>
                </a:spcAft>
                <a:buNone/>
              </a:pPr>
              <a:t>25</a:t>
            </a:fld>
            <a:endParaRPr lang="en-US" altLang="zh-CN" sz="1400">
              <a:solidFill>
                <a:srgbClr val="000000"/>
              </a:solidFill>
              <a:ea typeface="宋体" panose="02010600030101010101" pitchFamily="2" charset="-122"/>
            </a:endParaRPr>
          </a:p>
        </p:txBody>
      </p:sp>
      <p:pic>
        <p:nvPicPr>
          <p:cNvPr id="84995" name="Picture 2">
            <a:extLst>
              <a:ext uri="{FF2B5EF4-FFF2-40B4-BE49-F238E27FC236}">
                <a16:creationId xmlns:a16="http://schemas.microsoft.com/office/drawing/2014/main" id="{22484A81-0765-4DA9-B690-547B21D0C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441326"/>
            <a:ext cx="3667125"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84996" name="Picture 3">
            <a:extLst>
              <a:ext uri="{FF2B5EF4-FFF2-40B4-BE49-F238E27FC236}">
                <a16:creationId xmlns:a16="http://schemas.microsoft.com/office/drawing/2014/main" id="{CD1736AC-1DBE-4C13-B89D-906F9AECD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900" y="476250"/>
            <a:ext cx="36576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6" name="文本框 5">
            <a:extLst>
              <a:ext uri="{FF2B5EF4-FFF2-40B4-BE49-F238E27FC236}">
                <a16:creationId xmlns:a16="http://schemas.microsoft.com/office/drawing/2014/main" id="{7C9FD07B-E322-42E2-8EE8-6A23E85991E9}"/>
              </a:ext>
            </a:extLst>
          </p:cNvPr>
          <p:cNvSpPr txBox="1"/>
          <p:nvPr/>
        </p:nvSpPr>
        <p:spPr>
          <a:xfrm>
            <a:off x="365126" y="79376"/>
            <a:ext cx="6096000" cy="646331"/>
          </a:xfrm>
          <a:prstGeom prst="rect">
            <a:avLst/>
          </a:prstGeom>
          <a:noFill/>
        </p:spPr>
        <p:txBody>
          <a:bodyPr wrap="square">
            <a:spAutoFit/>
          </a:bodyPr>
          <a:lstStyle/>
          <a:p>
            <a:r>
              <a:rPr lang="zh-CN" altLang="en-US" dirty="0"/>
              <a:t>主要用于爆光不足或过度时，改善图片质量层次不明，模糊问题</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5840154-365F-479A-88E1-698078C4B8FF}"/>
              </a:ext>
            </a:extLst>
          </p:cNvPr>
          <p:cNvSpPr/>
          <p:nvPr/>
        </p:nvSpPr>
        <p:spPr>
          <a:xfrm>
            <a:off x="2208213" y="379414"/>
            <a:ext cx="4329112" cy="579437"/>
          </a:xfrm>
          <a:prstGeom prst="rect">
            <a:avLst/>
          </a:prstGeom>
          <a:effectLst>
            <a:outerShdw blurRad="50800" dist="50800" dir="5400000" algn="ctr" rotWithShape="0">
              <a:schemeClr val="bg1"/>
            </a:outerShdw>
          </a:effectLst>
        </p:spPr>
        <p:txBody>
          <a:bodyPr>
            <a:spAutoFit/>
          </a:bodyPr>
          <a:lstStyle/>
          <a:p>
            <a:pPr eaLnBrk="0" fontAlgn="base" hangingPunct="0">
              <a:spcBef>
                <a:spcPts val="50"/>
              </a:spcBef>
              <a:spcAft>
                <a:spcPct val="0"/>
              </a:spcAft>
              <a:buFont typeface="Arial" pitchFamily="34" charset="0"/>
              <a:buChar char="•"/>
              <a:defRPr/>
            </a:pPr>
            <a:r>
              <a:rPr lang="en-US" altLang="zh-CN" sz="3200" b="1">
                <a:solidFill>
                  <a:srgbClr val="0066FF"/>
                </a:solidFill>
                <a:latin typeface="Times New Roman" panose="02020603050405020304" pitchFamily="18" charset="0"/>
                <a:ea typeface="宋体" panose="02010600030101010101" pitchFamily="2" charset="-122"/>
                <a:cs typeface="Times New Roman" pitchFamily="18" charset="0"/>
              </a:rPr>
              <a:t>Contrast stretching</a:t>
            </a:r>
            <a:endParaRPr lang="zh-CN" altLang="en-US" sz="3200" b="1">
              <a:solidFill>
                <a:srgbClr val="0066FF"/>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itchFamily="18" charset="0"/>
            </a:endParaRPr>
          </a:p>
        </p:txBody>
      </p:sp>
      <p:sp>
        <p:nvSpPr>
          <p:cNvPr id="7" name="矩形 6">
            <a:extLst>
              <a:ext uri="{FF2B5EF4-FFF2-40B4-BE49-F238E27FC236}">
                <a16:creationId xmlns:a16="http://schemas.microsoft.com/office/drawing/2014/main" id="{71D28035-DC45-49AE-9CBD-AD84CC251815}"/>
              </a:ext>
            </a:extLst>
          </p:cNvPr>
          <p:cNvSpPr/>
          <p:nvPr/>
        </p:nvSpPr>
        <p:spPr>
          <a:xfrm>
            <a:off x="2424114" y="979488"/>
            <a:ext cx="8010525" cy="1384300"/>
          </a:xfrm>
          <a:prstGeom prst="rect">
            <a:avLst/>
          </a:prstGeom>
        </p:spPr>
        <p:txBody>
          <a:bodyPr>
            <a:spAutoFit/>
          </a:bodyPr>
          <a:lstStyle/>
          <a:p>
            <a:pPr marL="457200" indent="-457200" eaLnBrk="0" fontAlgn="base" hangingPunct="0">
              <a:spcBef>
                <a:spcPct val="0"/>
              </a:spcBef>
              <a:spcAft>
                <a:spcPct val="0"/>
              </a:spcAft>
              <a:buFont typeface="Arial" panose="020B0604020202020204" pitchFamily="34" charset="0"/>
              <a:buChar char="•"/>
              <a:defRPr/>
            </a:pPr>
            <a:r>
              <a:rPr lang="en-US" altLang="zh-CN" sz="2800" dirty="0">
                <a:solidFill>
                  <a:srgbClr val="000000"/>
                </a:solidFill>
                <a:latin typeface="Times New Roman" panose="02020603050405020304" pitchFamily="18" charset="0"/>
                <a:ea typeface="宋体" panose="02010600030101010101" pitchFamily="2" charset="-122"/>
                <a:cs typeface="Times New Roman" pitchFamily="18" charset="0"/>
              </a:rPr>
              <a:t>Remapping the gray values is often called</a:t>
            </a:r>
            <a:r>
              <a:rPr lang="en-US" altLang="zh-CN" sz="2800" dirty="0">
                <a:solidFill>
                  <a:srgbClr val="0066FF"/>
                </a:solidFill>
                <a:latin typeface="Times New Roman" panose="02020603050405020304" pitchFamily="18" charset="0"/>
                <a:ea typeface="宋体" panose="02010600030101010101" pitchFamily="2" charset="-122"/>
                <a:cs typeface="Times New Roman" pitchFamily="18" charset="0"/>
              </a:rPr>
              <a:t> </a:t>
            </a:r>
            <a:r>
              <a:rPr lang="en-US" altLang="zh-CN" sz="2800" i="1" dirty="0">
                <a:solidFill>
                  <a:srgbClr val="0066FF"/>
                </a:solidFill>
                <a:latin typeface="Times New Roman" panose="02020603050405020304" pitchFamily="18" charset="0"/>
                <a:ea typeface="宋体" panose="02010600030101010101" pitchFamily="2" charset="-122"/>
                <a:cs typeface="Times New Roman" pitchFamily="18" charset="0"/>
              </a:rPr>
              <a:t>stretching, </a:t>
            </a:r>
            <a:r>
              <a:rPr lang="en-US" altLang="zh-CN" sz="2800" dirty="0">
                <a:solidFill>
                  <a:srgbClr val="000000"/>
                </a:solidFill>
                <a:latin typeface="Times New Roman" panose="02020603050405020304" pitchFamily="18" charset="0"/>
                <a:ea typeface="宋体" panose="02010600030101010101" pitchFamily="2" charset="-122"/>
              </a:rPr>
              <a:t>and which is a simple image enhancement technique that improves the contrast.</a:t>
            </a:r>
            <a:endParaRPr lang="zh-CN" altLang="en-US" sz="2800" dirty="0">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8" name="Text Box 1026">
            <a:extLst>
              <a:ext uri="{FF2B5EF4-FFF2-40B4-BE49-F238E27FC236}">
                <a16:creationId xmlns:a16="http://schemas.microsoft.com/office/drawing/2014/main" id="{B0A08402-8F7E-49FE-83F9-13E14148BB88}"/>
              </a:ext>
            </a:extLst>
          </p:cNvPr>
          <p:cNvSpPr txBox="1">
            <a:spLocks noChangeArrowheads="1"/>
          </p:cNvSpPr>
          <p:nvPr/>
        </p:nvSpPr>
        <p:spPr bwMode="auto">
          <a:xfrm>
            <a:off x="2513013" y="2457450"/>
            <a:ext cx="73279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pPr>
            <a:r>
              <a:rPr lang="en-US" altLang="zh-CN" sz="2800">
                <a:solidFill>
                  <a:srgbClr val="000000"/>
                </a:solidFill>
                <a:ea typeface="宋体" panose="02010600030101010101" pitchFamily="2" charset="-122"/>
                <a:cs typeface="Times New Roman" panose="02020603050405020304" pitchFamily="18" charset="0"/>
              </a:rPr>
              <a:t>A </a:t>
            </a:r>
            <a:r>
              <a:rPr lang="en-US" altLang="zh-CN" sz="2800" b="1">
                <a:solidFill>
                  <a:srgbClr val="0066FF"/>
                </a:solidFill>
                <a:ea typeface="宋体" panose="02010600030101010101" pitchFamily="2" charset="-122"/>
                <a:cs typeface="Times New Roman" panose="02020603050405020304" pitchFamily="18" charset="0"/>
              </a:rPr>
              <a:t>contrast s tretching </a:t>
            </a:r>
            <a:r>
              <a:rPr lang="en-US" altLang="zh-CN" sz="2800">
                <a:solidFill>
                  <a:srgbClr val="000000"/>
                </a:solidFill>
                <a:ea typeface="宋体" panose="02010600030101010101" pitchFamily="2" charset="-122"/>
                <a:cs typeface="Times New Roman" panose="02020603050405020304" pitchFamily="18" charset="0"/>
              </a:rPr>
              <a:t>operator is </a:t>
            </a:r>
            <a:r>
              <a:rPr lang="en-US" altLang="zh-CN" sz="2800">
                <a:solidFill>
                  <a:srgbClr val="0066FF"/>
                </a:solidFill>
                <a:ea typeface="宋体" panose="02010600030101010101" pitchFamily="2" charset="-122"/>
                <a:cs typeface="Times New Roman" panose="02020603050405020304" pitchFamily="18" charset="0"/>
              </a:rPr>
              <a:t>a</a:t>
            </a:r>
            <a:r>
              <a:rPr lang="en-US" altLang="zh-CN" sz="2800">
                <a:solidFill>
                  <a:srgbClr val="000000"/>
                </a:solidFill>
                <a:ea typeface="宋体" panose="02010600030101010101" pitchFamily="2" charset="-122"/>
                <a:cs typeface="Times New Roman" panose="02020603050405020304" pitchFamily="18" charset="0"/>
              </a:rPr>
              <a:t> </a:t>
            </a:r>
            <a:r>
              <a:rPr lang="en-US" altLang="zh-CN" sz="2800">
                <a:solidFill>
                  <a:srgbClr val="0066FF"/>
                </a:solidFill>
                <a:ea typeface="宋体" panose="02010600030101010101" pitchFamily="2" charset="-122"/>
                <a:cs typeface="Times New Roman" panose="02020603050405020304" pitchFamily="18" charset="0"/>
              </a:rPr>
              <a:t>point operator </a:t>
            </a:r>
            <a:r>
              <a:rPr lang="en-US" altLang="zh-CN" sz="2800">
                <a:solidFill>
                  <a:srgbClr val="000000"/>
                </a:solidFill>
                <a:ea typeface="宋体" panose="02010600030101010101" pitchFamily="2" charset="-122"/>
                <a:cs typeface="Times New Roman" panose="02020603050405020304" pitchFamily="18" charset="0"/>
              </a:rPr>
              <a:t> that uses a </a:t>
            </a:r>
            <a:r>
              <a:rPr lang="en-US" altLang="zh-CN" sz="2800">
                <a:solidFill>
                  <a:srgbClr val="FF0000"/>
                </a:solidFill>
                <a:ea typeface="宋体" panose="02010600030101010101" pitchFamily="2" charset="-122"/>
                <a:cs typeface="Times New Roman" panose="02020603050405020304" pitchFamily="18" charset="0"/>
              </a:rPr>
              <a:t>piecewise smooth function </a:t>
            </a:r>
            <a:r>
              <a:rPr lang="en-US" altLang="zh-CN" sz="2800" i="1">
                <a:solidFill>
                  <a:srgbClr val="FF0000"/>
                </a:solidFill>
                <a:ea typeface="宋体" panose="02010600030101010101" pitchFamily="2" charset="-122"/>
                <a:cs typeface="Times New Roman" panose="02020603050405020304" pitchFamily="18" charset="0"/>
              </a:rPr>
              <a:t>f </a:t>
            </a:r>
            <a:r>
              <a:rPr lang="en-US" altLang="zh-CN" sz="2800">
                <a:solidFill>
                  <a:srgbClr val="FF0000"/>
                </a:solidFill>
                <a:ea typeface="宋体" panose="02010600030101010101" pitchFamily="2" charset="-122"/>
                <a:cs typeface="Times New Roman" panose="02020603050405020304" pitchFamily="18" charset="0"/>
              </a:rPr>
              <a:t>(In[x, y])</a:t>
            </a:r>
            <a:r>
              <a:rPr lang="en-US" altLang="zh-CN" sz="2800">
                <a:solidFill>
                  <a:srgbClr val="000000"/>
                </a:solidFill>
                <a:ea typeface="宋体" panose="02010600030101010101" pitchFamily="2" charset="-122"/>
                <a:cs typeface="Times New Roman" panose="02020603050405020304" pitchFamily="18" charset="0"/>
              </a:rPr>
              <a:t> to </a:t>
            </a:r>
            <a:r>
              <a:rPr lang="en-US" altLang="zh-CN" sz="2800">
                <a:solidFill>
                  <a:srgbClr val="0066FF"/>
                </a:solidFill>
                <a:ea typeface="宋体" panose="02010600030101010101" pitchFamily="2" charset="-122"/>
                <a:cs typeface="Times New Roman" panose="02020603050405020304" pitchFamily="18" charset="0"/>
              </a:rPr>
              <a:t>enhance important details</a:t>
            </a:r>
            <a:r>
              <a:rPr lang="en-US" altLang="zh-CN" sz="2800">
                <a:solidFill>
                  <a:srgbClr val="000000"/>
                </a:solidFill>
                <a:ea typeface="宋体" panose="02010600030101010101" pitchFamily="2" charset="-122"/>
                <a:cs typeface="Times New Roman" panose="02020603050405020304" pitchFamily="18" charset="0"/>
              </a:rPr>
              <a:t> of the image. </a:t>
            </a:r>
          </a:p>
        </p:txBody>
      </p:sp>
      <p:grpSp>
        <p:nvGrpSpPr>
          <p:cNvPr id="2" name="Group 33">
            <a:extLst>
              <a:ext uri="{FF2B5EF4-FFF2-40B4-BE49-F238E27FC236}">
                <a16:creationId xmlns:a16="http://schemas.microsoft.com/office/drawing/2014/main" id="{0D363D07-1824-4E10-A647-A9A05866A509}"/>
              </a:ext>
            </a:extLst>
          </p:cNvPr>
          <p:cNvGrpSpPr>
            <a:grpSpLocks/>
          </p:cNvGrpSpPr>
          <p:nvPr/>
        </p:nvGrpSpPr>
        <p:grpSpPr bwMode="auto">
          <a:xfrm>
            <a:off x="6813550" y="4076701"/>
            <a:ext cx="2235200" cy="2124075"/>
            <a:chOff x="3218" y="2795"/>
            <a:chExt cx="1408" cy="1338"/>
          </a:xfrm>
        </p:grpSpPr>
        <p:grpSp>
          <p:nvGrpSpPr>
            <p:cNvPr id="87062" name="Group 10">
              <a:extLst>
                <a:ext uri="{FF2B5EF4-FFF2-40B4-BE49-F238E27FC236}">
                  <a16:creationId xmlns:a16="http://schemas.microsoft.com/office/drawing/2014/main" id="{C4327084-0EC7-4E56-BE5F-083FF7D3F1F9}"/>
                </a:ext>
              </a:extLst>
            </p:cNvPr>
            <p:cNvGrpSpPr>
              <a:grpSpLocks/>
            </p:cNvGrpSpPr>
            <p:nvPr/>
          </p:nvGrpSpPr>
          <p:grpSpPr bwMode="auto">
            <a:xfrm>
              <a:off x="3470" y="2795"/>
              <a:ext cx="1156" cy="1134"/>
              <a:chOff x="635" y="2840"/>
              <a:chExt cx="1156" cy="1134"/>
            </a:xfrm>
          </p:grpSpPr>
          <p:sp>
            <p:nvSpPr>
              <p:cNvPr id="191499" name="Line 11">
                <a:extLst>
                  <a:ext uri="{FF2B5EF4-FFF2-40B4-BE49-F238E27FC236}">
                    <a16:creationId xmlns:a16="http://schemas.microsoft.com/office/drawing/2014/main" id="{450D3D23-B8BA-4F9C-81AC-6B75547DA52D}"/>
                  </a:ext>
                </a:extLst>
              </p:cNvPr>
              <p:cNvSpPr>
                <a:spLocks noChangeShapeType="1"/>
              </p:cNvSpPr>
              <p:nvPr/>
            </p:nvSpPr>
            <p:spPr bwMode="auto">
              <a:xfrm>
                <a:off x="635" y="3974"/>
                <a:ext cx="1156" cy="0"/>
              </a:xfrm>
              <a:prstGeom prst="line">
                <a:avLst/>
              </a:prstGeom>
              <a:noFill/>
              <a:ln w="38100">
                <a:solidFill>
                  <a:schemeClr val="accent2"/>
                </a:solidFill>
                <a:round/>
                <a:headEnd/>
                <a:tailEnd type="arrow" w="med" len="me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91500" name="Line 12">
                <a:extLst>
                  <a:ext uri="{FF2B5EF4-FFF2-40B4-BE49-F238E27FC236}">
                    <a16:creationId xmlns:a16="http://schemas.microsoft.com/office/drawing/2014/main" id="{3F6155C7-F8EE-47E3-AA5B-68296E7119A1}"/>
                  </a:ext>
                </a:extLst>
              </p:cNvPr>
              <p:cNvSpPr>
                <a:spLocks noChangeShapeType="1"/>
              </p:cNvSpPr>
              <p:nvPr/>
            </p:nvSpPr>
            <p:spPr bwMode="auto">
              <a:xfrm flipV="1">
                <a:off x="635" y="2840"/>
                <a:ext cx="0" cy="1134"/>
              </a:xfrm>
              <a:prstGeom prst="line">
                <a:avLst/>
              </a:prstGeom>
              <a:noFill/>
              <a:ln w="38100">
                <a:solidFill>
                  <a:schemeClr val="accent2"/>
                </a:solidFill>
                <a:round/>
                <a:headEnd/>
                <a:tailEnd type="arrow" w="med" len="me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91504" name="Line 16">
              <a:extLst>
                <a:ext uri="{FF2B5EF4-FFF2-40B4-BE49-F238E27FC236}">
                  <a16:creationId xmlns:a16="http://schemas.microsoft.com/office/drawing/2014/main" id="{875E9D65-42AF-4835-A1E8-49319F934A05}"/>
                </a:ext>
              </a:extLst>
            </p:cNvPr>
            <p:cNvSpPr>
              <a:spLocks noChangeShapeType="1"/>
            </p:cNvSpPr>
            <p:nvPr/>
          </p:nvSpPr>
          <p:spPr bwMode="auto">
            <a:xfrm flipV="1">
              <a:off x="3470" y="3385"/>
              <a:ext cx="930" cy="363"/>
            </a:xfrm>
            <a:prstGeom prst="line">
              <a:avLst/>
            </a:prstGeom>
            <a:noFill/>
            <a:ln w="28575">
              <a:solidFill>
                <a:srgbClr val="FF0000"/>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91508" name="Line 20">
              <a:extLst>
                <a:ext uri="{FF2B5EF4-FFF2-40B4-BE49-F238E27FC236}">
                  <a16:creationId xmlns:a16="http://schemas.microsoft.com/office/drawing/2014/main" id="{C3126079-E642-4592-B07A-C9BC3D6E70E1}"/>
                </a:ext>
              </a:extLst>
            </p:cNvPr>
            <p:cNvSpPr>
              <a:spLocks noChangeShapeType="1"/>
            </p:cNvSpPr>
            <p:nvPr/>
          </p:nvSpPr>
          <p:spPr bwMode="auto">
            <a:xfrm>
              <a:off x="4400" y="3090"/>
              <a:ext cx="0" cy="862"/>
            </a:xfrm>
            <a:prstGeom prst="line">
              <a:avLst/>
            </a:prstGeom>
            <a:noFill/>
            <a:ln w="9525">
              <a:solidFill>
                <a:srgbClr val="6600CC"/>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91509" name="Line 21">
              <a:extLst>
                <a:ext uri="{FF2B5EF4-FFF2-40B4-BE49-F238E27FC236}">
                  <a16:creationId xmlns:a16="http://schemas.microsoft.com/office/drawing/2014/main" id="{84A2D4BC-FF16-4133-B94D-F654B436F534}"/>
                </a:ext>
              </a:extLst>
            </p:cNvPr>
            <p:cNvSpPr>
              <a:spLocks noChangeShapeType="1"/>
            </p:cNvSpPr>
            <p:nvPr/>
          </p:nvSpPr>
          <p:spPr bwMode="auto">
            <a:xfrm flipH="1">
              <a:off x="3470" y="3113"/>
              <a:ext cx="884" cy="0"/>
            </a:xfrm>
            <a:prstGeom prst="line">
              <a:avLst/>
            </a:prstGeom>
            <a:noFill/>
            <a:ln w="9525">
              <a:solidFill>
                <a:srgbClr val="6600CC"/>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87066" name="Text Box 26">
              <a:extLst>
                <a:ext uri="{FF2B5EF4-FFF2-40B4-BE49-F238E27FC236}">
                  <a16:creationId xmlns:a16="http://schemas.microsoft.com/office/drawing/2014/main" id="{E172C733-39E5-4020-B9CA-34470111B7E2}"/>
                </a:ext>
              </a:extLst>
            </p:cNvPr>
            <p:cNvSpPr txBox="1">
              <a:spLocks noChangeArrowheads="1"/>
            </p:cNvSpPr>
            <p:nvPr/>
          </p:nvSpPr>
          <p:spPr bwMode="auto">
            <a:xfrm>
              <a:off x="4307" y="3997"/>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sz="1400" b="1">
                  <a:solidFill>
                    <a:srgbClr val="000000"/>
                  </a:solidFill>
                  <a:ea typeface="宋体" panose="02010600030101010101" pitchFamily="2" charset="-122"/>
                </a:rPr>
                <a:t>255</a:t>
              </a:r>
            </a:p>
          </p:txBody>
        </p:sp>
        <p:sp>
          <p:nvSpPr>
            <p:cNvPr id="87067" name="Text Box 27">
              <a:extLst>
                <a:ext uri="{FF2B5EF4-FFF2-40B4-BE49-F238E27FC236}">
                  <a16:creationId xmlns:a16="http://schemas.microsoft.com/office/drawing/2014/main" id="{51379196-BB00-4A25-8E3E-B2E4ED03ECE5}"/>
                </a:ext>
              </a:extLst>
            </p:cNvPr>
            <p:cNvSpPr txBox="1">
              <a:spLocks noChangeArrowheads="1"/>
            </p:cNvSpPr>
            <p:nvPr/>
          </p:nvSpPr>
          <p:spPr bwMode="auto">
            <a:xfrm>
              <a:off x="3218" y="3022"/>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sz="1400" b="1">
                  <a:solidFill>
                    <a:srgbClr val="000000"/>
                  </a:solidFill>
                  <a:ea typeface="宋体" panose="02010600030101010101" pitchFamily="2" charset="-122"/>
                </a:rPr>
                <a:t>255</a:t>
              </a:r>
            </a:p>
          </p:txBody>
        </p:sp>
        <p:sp>
          <p:nvSpPr>
            <p:cNvPr id="87068" name="Text Box 28">
              <a:extLst>
                <a:ext uri="{FF2B5EF4-FFF2-40B4-BE49-F238E27FC236}">
                  <a16:creationId xmlns:a16="http://schemas.microsoft.com/office/drawing/2014/main" id="{9C83F13A-4301-412A-9941-61F15F1BA097}"/>
                </a:ext>
              </a:extLst>
            </p:cNvPr>
            <p:cNvSpPr txBox="1">
              <a:spLocks noChangeArrowheads="1"/>
            </p:cNvSpPr>
            <p:nvPr/>
          </p:nvSpPr>
          <p:spPr bwMode="auto">
            <a:xfrm>
              <a:off x="3218" y="3271"/>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sz="1400" b="1">
                  <a:solidFill>
                    <a:srgbClr val="000000"/>
                  </a:solidFill>
                  <a:ea typeface="宋体" panose="02010600030101010101" pitchFamily="2" charset="-122"/>
                </a:rPr>
                <a:t>142</a:t>
              </a:r>
            </a:p>
          </p:txBody>
        </p:sp>
        <p:sp>
          <p:nvSpPr>
            <p:cNvPr id="191517" name="Line 29">
              <a:extLst>
                <a:ext uri="{FF2B5EF4-FFF2-40B4-BE49-F238E27FC236}">
                  <a16:creationId xmlns:a16="http://schemas.microsoft.com/office/drawing/2014/main" id="{D14B6BC7-A326-41CA-85B0-F0C980349429}"/>
                </a:ext>
              </a:extLst>
            </p:cNvPr>
            <p:cNvSpPr>
              <a:spLocks noChangeShapeType="1"/>
            </p:cNvSpPr>
            <p:nvPr/>
          </p:nvSpPr>
          <p:spPr bwMode="auto">
            <a:xfrm flipH="1">
              <a:off x="3515" y="3362"/>
              <a:ext cx="884" cy="0"/>
            </a:xfrm>
            <a:prstGeom prst="line">
              <a:avLst/>
            </a:prstGeom>
            <a:noFill/>
            <a:ln w="9525">
              <a:solidFill>
                <a:srgbClr val="6600CC"/>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5" name="Group 32">
            <a:extLst>
              <a:ext uri="{FF2B5EF4-FFF2-40B4-BE49-F238E27FC236}">
                <a16:creationId xmlns:a16="http://schemas.microsoft.com/office/drawing/2014/main" id="{2B9EA708-21FF-43F7-8C87-20385F22BF8F}"/>
              </a:ext>
            </a:extLst>
          </p:cNvPr>
          <p:cNvGrpSpPr>
            <a:grpSpLocks/>
          </p:cNvGrpSpPr>
          <p:nvPr/>
        </p:nvGrpSpPr>
        <p:grpSpPr bwMode="auto">
          <a:xfrm>
            <a:off x="2889250" y="4149726"/>
            <a:ext cx="2235200" cy="2124075"/>
            <a:chOff x="383" y="2840"/>
            <a:chExt cx="1408" cy="1338"/>
          </a:xfrm>
        </p:grpSpPr>
        <p:grpSp>
          <p:nvGrpSpPr>
            <p:cNvPr id="87049" name="Group 9">
              <a:extLst>
                <a:ext uri="{FF2B5EF4-FFF2-40B4-BE49-F238E27FC236}">
                  <a16:creationId xmlns:a16="http://schemas.microsoft.com/office/drawing/2014/main" id="{93100DFA-DFFE-4024-A260-99889EF1BCD2}"/>
                </a:ext>
              </a:extLst>
            </p:cNvPr>
            <p:cNvGrpSpPr>
              <a:grpSpLocks/>
            </p:cNvGrpSpPr>
            <p:nvPr/>
          </p:nvGrpSpPr>
          <p:grpSpPr bwMode="auto">
            <a:xfrm>
              <a:off x="635" y="2840"/>
              <a:ext cx="1156" cy="1134"/>
              <a:chOff x="635" y="2840"/>
              <a:chExt cx="1156" cy="1134"/>
            </a:xfrm>
          </p:grpSpPr>
          <p:sp>
            <p:nvSpPr>
              <p:cNvPr id="191495" name="Line 7">
                <a:extLst>
                  <a:ext uri="{FF2B5EF4-FFF2-40B4-BE49-F238E27FC236}">
                    <a16:creationId xmlns:a16="http://schemas.microsoft.com/office/drawing/2014/main" id="{0C5AA322-ABF2-494D-94C1-7BA46909F6C7}"/>
                  </a:ext>
                </a:extLst>
              </p:cNvPr>
              <p:cNvSpPr>
                <a:spLocks noChangeShapeType="1"/>
              </p:cNvSpPr>
              <p:nvPr/>
            </p:nvSpPr>
            <p:spPr bwMode="auto">
              <a:xfrm>
                <a:off x="635" y="3974"/>
                <a:ext cx="1156" cy="0"/>
              </a:xfrm>
              <a:prstGeom prst="line">
                <a:avLst/>
              </a:prstGeom>
              <a:noFill/>
              <a:ln w="38100">
                <a:solidFill>
                  <a:schemeClr val="accent2"/>
                </a:solidFill>
                <a:round/>
                <a:headEnd/>
                <a:tailEnd type="arrow" w="med" len="me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91496" name="Line 8">
                <a:extLst>
                  <a:ext uri="{FF2B5EF4-FFF2-40B4-BE49-F238E27FC236}">
                    <a16:creationId xmlns:a16="http://schemas.microsoft.com/office/drawing/2014/main" id="{3F52D9AA-096D-43A0-A902-91953BE2C300}"/>
                  </a:ext>
                </a:extLst>
              </p:cNvPr>
              <p:cNvSpPr>
                <a:spLocks noChangeShapeType="1"/>
              </p:cNvSpPr>
              <p:nvPr/>
            </p:nvSpPr>
            <p:spPr bwMode="auto">
              <a:xfrm flipV="1">
                <a:off x="635" y="2840"/>
                <a:ext cx="0" cy="1134"/>
              </a:xfrm>
              <a:prstGeom prst="line">
                <a:avLst/>
              </a:prstGeom>
              <a:noFill/>
              <a:ln w="38100">
                <a:solidFill>
                  <a:schemeClr val="accent2"/>
                </a:solidFill>
                <a:round/>
                <a:headEnd/>
                <a:tailEnd type="arrow" w="med" len="me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91501" name="Line 13">
              <a:extLst>
                <a:ext uri="{FF2B5EF4-FFF2-40B4-BE49-F238E27FC236}">
                  <a16:creationId xmlns:a16="http://schemas.microsoft.com/office/drawing/2014/main" id="{A875A115-3C3C-41B0-9945-BB95F6B68D71}"/>
                </a:ext>
              </a:extLst>
            </p:cNvPr>
            <p:cNvSpPr>
              <a:spLocks noChangeShapeType="1"/>
            </p:cNvSpPr>
            <p:nvPr/>
          </p:nvSpPr>
          <p:spPr bwMode="auto">
            <a:xfrm flipV="1">
              <a:off x="952" y="3135"/>
              <a:ext cx="363" cy="817"/>
            </a:xfrm>
            <a:prstGeom prst="line">
              <a:avLst/>
            </a:prstGeom>
            <a:noFill/>
            <a:ln w="28575">
              <a:solidFill>
                <a:srgbClr val="FF0000"/>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91502" name="Line 14">
              <a:extLst>
                <a:ext uri="{FF2B5EF4-FFF2-40B4-BE49-F238E27FC236}">
                  <a16:creationId xmlns:a16="http://schemas.microsoft.com/office/drawing/2014/main" id="{0939EBA1-C8C0-4B87-BF8B-5C1A87516F9F}"/>
                </a:ext>
              </a:extLst>
            </p:cNvPr>
            <p:cNvSpPr>
              <a:spLocks noChangeShapeType="1"/>
            </p:cNvSpPr>
            <p:nvPr/>
          </p:nvSpPr>
          <p:spPr bwMode="auto">
            <a:xfrm>
              <a:off x="635" y="3952"/>
              <a:ext cx="295" cy="0"/>
            </a:xfrm>
            <a:prstGeom prst="line">
              <a:avLst/>
            </a:prstGeom>
            <a:noFill/>
            <a:ln w="28575">
              <a:solidFill>
                <a:srgbClr val="FF0000"/>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91503" name="Line 15">
              <a:extLst>
                <a:ext uri="{FF2B5EF4-FFF2-40B4-BE49-F238E27FC236}">
                  <a16:creationId xmlns:a16="http://schemas.microsoft.com/office/drawing/2014/main" id="{9AB9E48C-052C-46E6-8CA6-4A59136BE13A}"/>
                </a:ext>
              </a:extLst>
            </p:cNvPr>
            <p:cNvSpPr>
              <a:spLocks noChangeShapeType="1"/>
            </p:cNvSpPr>
            <p:nvPr/>
          </p:nvSpPr>
          <p:spPr bwMode="auto">
            <a:xfrm>
              <a:off x="1315" y="3135"/>
              <a:ext cx="318" cy="0"/>
            </a:xfrm>
            <a:prstGeom prst="line">
              <a:avLst/>
            </a:prstGeom>
            <a:noFill/>
            <a:ln w="28575">
              <a:solidFill>
                <a:srgbClr val="FF0000"/>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91505" name="Line 17">
              <a:extLst>
                <a:ext uri="{FF2B5EF4-FFF2-40B4-BE49-F238E27FC236}">
                  <a16:creationId xmlns:a16="http://schemas.microsoft.com/office/drawing/2014/main" id="{9C3BA69C-E579-4764-B623-DFC8F7BE5245}"/>
                </a:ext>
              </a:extLst>
            </p:cNvPr>
            <p:cNvSpPr>
              <a:spLocks noChangeShapeType="1"/>
            </p:cNvSpPr>
            <p:nvPr/>
          </p:nvSpPr>
          <p:spPr bwMode="auto">
            <a:xfrm>
              <a:off x="1633" y="3135"/>
              <a:ext cx="0" cy="862"/>
            </a:xfrm>
            <a:prstGeom prst="line">
              <a:avLst/>
            </a:prstGeom>
            <a:noFill/>
            <a:ln w="9525">
              <a:solidFill>
                <a:srgbClr val="6600CC"/>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91506" name="Line 18">
              <a:extLst>
                <a:ext uri="{FF2B5EF4-FFF2-40B4-BE49-F238E27FC236}">
                  <a16:creationId xmlns:a16="http://schemas.microsoft.com/office/drawing/2014/main" id="{1A0FDCAE-C453-4081-A03B-EA0EE1873BD4}"/>
                </a:ext>
              </a:extLst>
            </p:cNvPr>
            <p:cNvSpPr>
              <a:spLocks noChangeShapeType="1"/>
            </p:cNvSpPr>
            <p:nvPr/>
          </p:nvSpPr>
          <p:spPr bwMode="auto">
            <a:xfrm>
              <a:off x="1315" y="3135"/>
              <a:ext cx="0" cy="839"/>
            </a:xfrm>
            <a:prstGeom prst="line">
              <a:avLst/>
            </a:prstGeom>
            <a:noFill/>
            <a:ln w="9525">
              <a:solidFill>
                <a:srgbClr val="6600CC"/>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91507" name="Line 19">
              <a:extLst>
                <a:ext uri="{FF2B5EF4-FFF2-40B4-BE49-F238E27FC236}">
                  <a16:creationId xmlns:a16="http://schemas.microsoft.com/office/drawing/2014/main" id="{B1447830-21AC-421E-B368-80AAB410D4DA}"/>
                </a:ext>
              </a:extLst>
            </p:cNvPr>
            <p:cNvSpPr>
              <a:spLocks noChangeShapeType="1"/>
            </p:cNvSpPr>
            <p:nvPr/>
          </p:nvSpPr>
          <p:spPr bwMode="auto">
            <a:xfrm flipH="1">
              <a:off x="635" y="3135"/>
              <a:ext cx="680" cy="0"/>
            </a:xfrm>
            <a:prstGeom prst="line">
              <a:avLst/>
            </a:prstGeom>
            <a:noFill/>
            <a:ln w="9525">
              <a:solidFill>
                <a:srgbClr val="6600CC"/>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87056" name="Text Box 24">
              <a:extLst>
                <a:ext uri="{FF2B5EF4-FFF2-40B4-BE49-F238E27FC236}">
                  <a16:creationId xmlns:a16="http://schemas.microsoft.com/office/drawing/2014/main" id="{923FF6B4-6182-4E27-A225-53013D1BC910}"/>
                </a:ext>
              </a:extLst>
            </p:cNvPr>
            <p:cNvSpPr txBox="1">
              <a:spLocks noChangeArrowheads="1"/>
            </p:cNvSpPr>
            <p:nvPr/>
          </p:nvSpPr>
          <p:spPr bwMode="auto">
            <a:xfrm>
              <a:off x="1517" y="4042"/>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sz="1400" b="1">
                  <a:solidFill>
                    <a:srgbClr val="000000"/>
                  </a:solidFill>
                  <a:ea typeface="宋体" panose="02010600030101010101" pitchFamily="2" charset="-122"/>
                </a:rPr>
                <a:t>255</a:t>
              </a:r>
            </a:p>
          </p:txBody>
        </p:sp>
        <p:sp>
          <p:nvSpPr>
            <p:cNvPr id="87057" name="Text Box 25">
              <a:extLst>
                <a:ext uri="{FF2B5EF4-FFF2-40B4-BE49-F238E27FC236}">
                  <a16:creationId xmlns:a16="http://schemas.microsoft.com/office/drawing/2014/main" id="{91481467-16BA-42C2-95DB-4499862AE678}"/>
                </a:ext>
              </a:extLst>
            </p:cNvPr>
            <p:cNvSpPr txBox="1">
              <a:spLocks noChangeArrowheads="1"/>
            </p:cNvSpPr>
            <p:nvPr/>
          </p:nvSpPr>
          <p:spPr bwMode="auto">
            <a:xfrm>
              <a:off x="383" y="3045"/>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sz="1400" b="1">
                  <a:solidFill>
                    <a:srgbClr val="000000"/>
                  </a:solidFill>
                  <a:ea typeface="宋体" panose="02010600030101010101" pitchFamily="2" charset="-122"/>
                </a:rPr>
                <a:t>255</a:t>
              </a:r>
            </a:p>
          </p:txBody>
        </p:sp>
        <p:sp>
          <p:nvSpPr>
            <p:cNvPr id="87058" name="Text Box 30">
              <a:extLst>
                <a:ext uri="{FF2B5EF4-FFF2-40B4-BE49-F238E27FC236}">
                  <a16:creationId xmlns:a16="http://schemas.microsoft.com/office/drawing/2014/main" id="{529B8E79-679F-46E7-B75E-CE53BD81B009}"/>
                </a:ext>
              </a:extLst>
            </p:cNvPr>
            <p:cNvSpPr txBox="1">
              <a:spLocks noChangeArrowheads="1"/>
            </p:cNvSpPr>
            <p:nvPr/>
          </p:nvSpPr>
          <p:spPr bwMode="auto">
            <a:xfrm>
              <a:off x="1222" y="4042"/>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sz="1400" b="1">
                  <a:solidFill>
                    <a:srgbClr val="000000"/>
                  </a:solidFill>
                  <a:ea typeface="宋体" panose="02010600030101010101" pitchFamily="2" charset="-122"/>
                </a:rPr>
                <a:t>218</a:t>
              </a:r>
            </a:p>
          </p:txBody>
        </p:sp>
        <p:sp>
          <p:nvSpPr>
            <p:cNvPr id="87059" name="Text Box 31">
              <a:extLst>
                <a:ext uri="{FF2B5EF4-FFF2-40B4-BE49-F238E27FC236}">
                  <a16:creationId xmlns:a16="http://schemas.microsoft.com/office/drawing/2014/main" id="{8CF07F9A-2F08-4ACE-9E66-9D604F7FEF03}"/>
                </a:ext>
              </a:extLst>
            </p:cNvPr>
            <p:cNvSpPr txBox="1">
              <a:spLocks noChangeArrowheads="1"/>
            </p:cNvSpPr>
            <p:nvPr/>
          </p:nvSpPr>
          <p:spPr bwMode="auto">
            <a:xfrm>
              <a:off x="939" y="4042"/>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sz="1400" b="1">
                  <a:solidFill>
                    <a:srgbClr val="000000"/>
                  </a:solidFill>
                  <a:ea typeface="宋体" panose="02010600030101010101" pitchFamily="2" charset="-122"/>
                </a:rPr>
                <a:t>48</a:t>
              </a:r>
            </a:p>
          </p:txBody>
        </p:sp>
      </p:grpSp>
      <p:sp>
        <p:nvSpPr>
          <p:cNvPr id="87047" name="文本框 3">
            <a:extLst>
              <a:ext uri="{FF2B5EF4-FFF2-40B4-BE49-F238E27FC236}">
                <a16:creationId xmlns:a16="http://schemas.microsoft.com/office/drawing/2014/main" id="{DC8E70D5-1D8B-4CB8-B778-09048F696BCD}"/>
              </a:ext>
            </a:extLst>
          </p:cNvPr>
          <p:cNvSpPr txBox="1">
            <a:spLocks noChangeArrowheads="1"/>
          </p:cNvSpPr>
          <p:nvPr/>
        </p:nvSpPr>
        <p:spPr bwMode="auto">
          <a:xfrm>
            <a:off x="2970214" y="6205538"/>
            <a:ext cx="1798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2000">
                <a:solidFill>
                  <a:srgbClr val="000000"/>
                </a:solidFill>
                <a:ea typeface="宋体" panose="02010600030101010101" pitchFamily="2" charset="-122"/>
              </a:rPr>
              <a:t>Contrast stretch</a:t>
            </a:r>
            <a:endParaRPr lang="zh-CN" altLang="en-US" sz="2000">
              <a:solidFill>
                <a:srgbClr val="000000"/>
              </a:solidFill>
              <a:ea typeface="宋体" panose="02010600030101010101" pitchFamily="2" charset="-122"/>
            </a:endParaRPr>
          </a:p>
        </p:txBody>
      </p:sp>
      <p:sp>
        <p:nvSpPr>
          <p:cNvPr id="87048" name="文本框 30">
            <a:extLst>
              <a:ext uri="{FF2B5EF4-FFF2-40B4-BE49-F238E27FC236}">
                <a16:creationId xmlns:a16="http://schemas.microsoft.com/office/drawing/2014/main" id="{073FF5DB-D7FB-495F-B627-E92C26CCC45D}"/>
              </a:ext>
            </a:extLst>
          </p:cNvPr>
          <p:cNvSpPr txBox="1">
            <a:spLocks noChangeArrowheads="1"/>
          </p:cNvSpPr>
          <p:nvPr/>
        </p:nvSpPr>
        <p:spPr bwMode="auto">
          <a:xfrm>
            <a:off x="6781801" y="6164263"/>
            <a:ext cx="2409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2000">
                <a:solidFill>
                  <a:srgbClr val="000000"/>
                </a:solidFill>
                <a:ea typeface="宋体" panose="02010600030101010101" pitchFamily="2" charset="-122"/>
              </a:rPr>
              <a:t>Contrast compression</a:t>
            </a:r>
            <a:endParaRPr lang="zh-CN" altLang="en-US" sz="2000">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1">
            <a:extLst>
              <a:ext uri="{FF2B5EF4-FFF2-40B4-BE49-F238E27FC236}">
                <a16:creationId xmlns:a16="http://schemas.microsoft.com/office/drawing/2014/main" id="{723B2BCF-6015-4030-AD08-3D8AD75E6A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1AB9AD8E-564B-4937-B8BF-F8E5F38C9BE7}" type="slidenum">
              <a:rPr lang="zh-CN" altLang="en-US" sz="1400">
                <a:solidFill>
                  <a:srgbClr val="000000"/>
                </a:solidFill>
                <a:ea typeface="宋体" panose="02010600030101010101" pitchFamily="2" charset="-122"/>
              </a:rPr>
              <a:pPr eaLnBrk="0" fontAlgn="base" hangingPunct="0">
                <a:spcBef>
                  <a:spcPct val="0"/>
                </a:spcBef>
                <a:spcAft>
                  <a:spcPct val="0"/>
                </a:spcAft>
                <a:buNone/>
              </a:pPr>
              <a:t>27</a:t>
            </a:fld>
            <a:endParaRPr lang="en-US" altLang="zh-CN" sz="1400">
              <a:solidFill>
                <a:srgbClr val="000000"/>
              </a:solidFill>
              <a:ea typeface="宋体" panose="02010600030101010101" pitchFamily="2" charset="-122"/>
            </a:endParaRPr>
          </a:p>
        </p:txBody>
      </p:sp>
      <p:sp>
        <p:nvSpPr>
          <p:cNvPr id="95235" name="Rectangle 3">
            <a:extLst>
              <a:ext uri="{FF2B5EF4-FFF2-40B4-BE49-F238E27FC236}">
                <a16:creationId xmlns:a16="http://schemas.microsoft.com/office/drawing/2014/main" id="{E9938DDA-5C9B-481D-AF88-08518B7C9CDC}"/>
              </a:ext>
            </a:extLst>
          </p:cNvPr>
          <p:cNvSpPr txBox="1">
            <a:spLocks noChangeArrowheads="1"/>
          </p:cNvSpPr>
          <p:nvPr/>
        </p:nvSpPr>
        <p:spPr bwMode="auto">
          <a:xfrm>
            <a:off x="1524000" y="225426"/>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Aft>
                <a:spcPct val="0"/>
              </a:spcAft>
              <a:buClr>
                <a:srgbClr val="FF0000"/>
              </a:buClr>
              <a:buFont typeface="Wingdings" panose="05000000000000000000" pitchFamily="2" charset="2"/>
              <a:buChar char="n"/>
            </a:pPr>
            <a:r>
              <a:rPr lang="en-US" altLang="zh-CN" dirty="0">
                <a:solidFill>
                  <a:srgbClr val="FF0000"/>
                </a:solidFill>
                <a:ea typeface="宋体" panose="02010600030101010101" pitchFamily="2" charset="-122"/>
              </a:rPr>
              <a:t>  </a:t>
            </a:r>
            <a:r>
              <a:rPr lang="en-US" altLang="zh-CN" dirty="0" err="1">
                <a:solidFill>
                  <a:srgbClr val="FF0000"/>
                </a:solidFill>
                <a:ea typeface="宋体" panose="02010600030101010101" pitchFamily="2" charset="-122"/>
              </a:rPr>
              <a:t>Piecesise</a:t>
            </a:r>
            <a:r>
              <a:rPr lang="en-US" altLang="zh-CN" dirty="0">
                <a:solidFill>
                  <a:srgbClr val="FF0000"/>
                </a:solidFill>
                <a:ea typeface="宋体" panose="02010600030101010101" pitchFamily="2" charset="-122"/>
              </a:rPr>
              <a:t>-Linear</a:t>
            </a:r>
            <a:r>
              <a:rPr lang="en-US" altLang="zh-CN" dirty="0">
                <a:solidFill>
                  <a:srgbClr val="0066FF"/>
                </a:solidFill>
                <a:ea typeface="宋体" panose="02010600030101010101" pitchFamily="2" charset="-122"/>
              </a:rPr>
              <a:t> transformation</a:t>
            </a:r>
          </a:p>
          <a:p>
            <a:pPr eaLnBrk="0" fontAlgn="base" hangingPunct="0">
              <a:spcAft>
                <a:spcPct val="0"/>
              </a:spcAft>
              <a:buClr>
                <a:srgbClr val="FF0000"/>
              </a:buClr>
              <a:buFont typeface="Wingdings" panose="05000000000000000000" pitchFamily="2" charset="2"/>
              <a:buChar char="n"/>
            </a:pPr>
            <a:endParaRPr lang="en-US" altLang="zh-CN" sz="2800" dirty="0">
              <a:solidFill>
                <a:srgbClr val="0066FF"/>
              </a:solidFill>
              <a:ea typeface="宋体" panose="02010600030101010101" pitchFamily="2" charset="-122"/>
            </a:endParaRPr>
          </a:p>
          <a:p>
            <a:pPr eaLnBrk="0" fontAlgn="base" hangingPunct="0">
              <a:spcAft>
                <a:spcPct val="0"/>
              </a:spcAft>
              <a:buClr>
                <a:srgbClr val="FF0000"/>
              </a:buClr>
              <a:buFont typeface="Wingdings" panose="05000000000000000000" pitchFamily="2" charset="2"/>
              <a:buChar char="n"/>
            </a:pPr>
            <a:endParaRPr lang="en-US" altLang="zh-CN" sz="2800" dirty="0">
              <a:solidFill>
                <a:srgbClr val="0066FF"/>
              </a:solidFill>
              <a:ea typeface="宋体" panose="02010600030101010101" pitchFamily="2" charset="-122"/>
            </a:endParaRPr>
          </a:p>
          <a:p>
            <a:pPr eaLnBrk="0" fontAlgn="base" hangingPunct="0">
              <a:spcAft>
                <a:spcPct val="0"/>
              </a:spcAft>
              <a:buClr>
                <a:srgbClr val="FF0000"/>
              </a:buClr>
              <a:buNone/>
            </a:pPr>
            <a:r>
              <a:rPr lang="en-US" altLang="zh-CN" sz="2800" dirty="0">
                <a:solidFill>
                  <a:srgbClr val="0066FF"/>
                </a:solidFill>
                <a:ea typeface="宋体" panose="02010600030101010101" pitchFamily="2" charset="-122"/>
              </a:rPr>
              <a:t>             </a:t>
            </a:r>
            <a:r>
              <a:rPr lang="en-US" altLang="zh-CN" dirty="0">
                <a:solidFill>
                  <a:srgbClr val="000000"/>
                </a:solidFill>
                <a:ea typeface="宋体" panose="02010600030101010101" pitchFamily="2" charset="-122"/>
              </a:rPr>
              <a:t>  </a:t>
            </a:r>
            <a:endParaRPr lang="en-US" altLang="zh-CN" dirty="0">
              <a:solidFill>
                <a:srgbClr val="0066FF"/>
              </a:solidFill>
              <a:ea typeface="宋体" panose="02010600030101010101" pitchFamily="2" charset="-122"/>
            </a:endParaRPr>
          </a:p>
        </p:txBody>
      </p:sp>
      <p:grpSp>
        <p:nvGrpSpPr>
          <p:cNvPr id="95236" name="组合 25">
            <a:extLst>
              <a:ext uri="{FF2B5EF4-FFF2-40B4-BE49-F238E27FC236}">
                <a16:creationId xmlns:a16="http://schemas.microsoft.com/office/drawing/2014/main" id="{79BF5C98-72B7-498D-911A-FB296AEEC223}"/>
              </a:ext>
            </a:extLst>
          </p:cNvPr>
          <p:cNvGrpSpPr>
            <a:grpSpLocks/>
          </p:cNvGrpSpPr>
          <p:nvPr/>
        </p:nvGrpSpPr>
        <p:grpSpPr bwMode="auto">
          <a:xfrm>
            <a:off x="4008439" y="873125"/>
            <a:ext cx="4433887" cy="3391318"/>
            <a:chOff x="2895600" y="2438400"/>
            <a:chExt cx="4038600" cy="3070581"/>
          </a:xfrm>
        </p:grpSpPr>
        <p:sp>
          <p:nvSpPr>
            <p:cNvPr id="6" name="Line 4">
              <a:extLst>
                <a:ext uri="{FF2B5EF4-FFF2-40B4-BE49-F238E27FC236}">
                  <a16:creationId xmlns:a16="http://schemas.microsoft.com/office/drawing/2014/main" id="{025AC58F-4673-4712-B4DC-C4BCEC457083}"/>
                </a:ext>
              </a:extLst>
            </p:cNvPr>
            <p:cNvSpPr>
              <a:spLocks noChangeShapeType="1"/>
            </p:cNvSpPr>
            <p:nvPr/>
          </p:nvSpPr>
          <p:spPr bwMode="auto">
            <a:xfrm>
              <a:off x="2895600" y="5104705"/>
              <a:ext cx="3810136" cy="0"/>
            </a:xfrm>
            <a:prstGeom prst="line">
              <a:avLst/>
            </a:prstGeom>
            <a:noFill/>
            <a:ln w="12700">
              <a:solidFill>
                <a:schemeClr val="tx1"/>
              </a:solidFill>
              <a:round/>
              <a:headEnd type="none" w="sm" len="sm"/>
              <a:tailEnd type="triangle" w="sm" len="lg"/>
            </a:ln>
            <a:effectLst/>
          </p:spPr>
          <p:txBody>
            <a:bodyPr wrap="none"/>
            <a:lstStyle/>
            <a:p>
              <a:pPr algn="r" eaLnBrk="0" fontAlgn="base" hangingPunct="0">
                <a:spcBef>
                  <a:spcPct val="50000"/>
                </a:spcBef>
                <a:spcAft>
                  <a:spcPct val="0"/>
                </a:spcAft>
                <a:defRPr/>
              </a:pPr>
              <a:endParaRPr lang="zh-CN" altLang="en-US" sz="32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7" name="Line 5">
              <a:extLst>
                <a:ext uri="{FF2B5EF4-FFF2-40B4-BE49-F238E27FC236}">
                  <a16:creationId xmlns:a16="http://schemas.microsoft.com/office/drawing/2014/main" id="{C0DB00E6-14AA-4FDB-A590-7827D03813C4}"/>
                </a:ext>
              </a:extLst>
            </p:cNvPr>
            <p:cNvSpPr>
              <a:spLocks noChangeShapeType="1"/>
            </p:cNvSpPr>
            <p:nvPr/>
          </p:nvSpPr>
          <p:spPr bwMode="auto">
            <a:xfrm flipV="1">
              <a:off x="3275890" y="2438400"/>
              <a:ext cx="0" cy="2820102"/>
            </a:xfrm>
            <a:prstGeom prst="line">
              <a:avLst/>
            </a:prstGeom>
            <a:noFill/>
            <a:ln w="12700">
              <a:solidFill>
                <a:schemeClr val="tx1"/>
              </a:solidFill>
              <a:round/>
              <a:headEnd type="none" w="sm" len="sm"/>
              <a:tailEnd type="triangle" w="sm" len="lg"/>
            </a:ln>
            <a:effectLst/>
          </p:spPr>
          <p:txBody>
            <a:bodyPr wrap="none"/>
            <a:lstStyle/>
            <a:p>
              <a:pPr algn="r" eaLnBrk="0" fontAlgn="base" hangingPunct="0">
                <a:spcBef>
                  <a:spcPct val="50000"/>
                </a:spcBef>
                <a:spcAft>
                  <a:spcPct val="0"/>
                </a:spcAft>
                <a:defRPr/>
              </a:pPr>
              <a:endParaRPr lang="zh-CN" altLang="en-US" sz="32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8" name="Line 6">
              <a:extLst>
                <a:ext uri="{FF2B5EF4-FFF2-40B4-BE49-F238E27FC236}">
                  <a16:creationId xmlns:a16="http://schemas.microsoft.com/office/drawing/2014/main" id="{C86F3454-4D4D-48CB-BDC8-ACD78315BAF2}"/>
                </a:ext>
              </a:extLst>
            </p:cNvPr>
            <p:cNvSpPr>
              <a:spLocks noChangeShapeType="1"/>
            </p:cNvSpPr>
            <p:nvPr/>
          </p:nvSpPr>
          <p:spPr bwMode="auto">
            <a:xfrm flipV="1">
              <a:off x="4037918" y="3276382"/>
              <a:ext cx="610200" cy="1523603"/>
            </a:xfrm>
            <a:prstGeom prst="line">
              <a:avLst/>
            </a:prstGeom>
            <a:noFill/>
            <a:ln w="19050">
              <a:solidFill>
                <a:srgbClr val="000000"/>
              </a:solidFill>
              <a:round/>
              <a:headEnd type="none" w="sm" len="sm"/>
              <a:tailEnd type="none" w="sm" len="sm"/>
            </a:ln>
            <a:effectLst/>
          </p:spPr>
          <p:txBody>
            <a:bodyPr wrap="none"/>
            <a:lstStyle/>
            <a:p>
              <a:pPr algn="r" eaLnBrk="0" fontAlgn="base" hangingPunct="0">
                <a:spcBef>
                  <a:spcPct val="50000"/>
                </a:spcBef>
                <a:spcAft>
                  <a:spcPct val="0"/>
                </a:spcAft>
                <a:defRPr/>
              </a:pPr>
              <a:endParaRPr lang="zh-CN" altLang="en-US" sz="32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9" name="Line 7">
              <a:extLst>
                <a:ext uri="{FF2B5EF4-FFF2-40B4-BE49-F238E27FC236}">
                  <a16:creationId xmlns:a16="http://schemas.microsoft.com/office/drawing/2014/main" id="{482E852C-1ED3-4D51-AB60-28E1CB93E5DD}"/>
                </a:ext>
              </a:extLst>
            </p:cNvPr>
            <p:cNvSpPr>
              <a:spLocks noChangeShapeType="1"/>
            </p:cNvSpPr>
            <p:nvPr/>
          </p:nvSpPr>
          <p:spPr bwMode="auto">
            <a:xfrm>
              <a:off x="4037918" y="4799984"/>
              <a:ext cx="0" cy="304721"/>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sz="32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0" name="Line 8">
              <a:extLst>
                <a:ext uri="{FF2B5EF4-FFF2-40B4-BE49-F238E27FC236}">
                  <a16:creationId xmlns:a16="http://schemas.microsoft.com/office/drawing/2014/main" id="{CFB6EF04-1623-4BAA-94E2-B06C979E8DFB}"/>
                </a:ext>
              </a:extLst>
            </p:cNvPr>
            <p:cNvSpPr>
              <a:spLocks noChangeShapeType="1"/>
            </p:cNvSpPr>
            <p:nvPr/>
          </p:nvSpPr>
          <p:spPr bwMode="auto">
            <a:xfrm>
              <a:off x="4648118" y="3276382"/>
              <a:ext cx="0" cy="1828323"/>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sz="32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1" name="Line 9">
              <a:extLst>
                <a:ext uri="{FF2B5EF4-FFF2-40B4-BE49-F238E27FC236}">
                  <a16:creationId xmlns:a16="http://schemas.microsoft.com/office/drawing/2014/main" id="{1BD21770-EC94-479C-92A8-A0702D7A2C32}"/>
                </a:ext>
              </a:extLst>
            </p:cNvPr>
            <p:cNvSpPr>
              <a:spLocks noChangeShapeType="1"/>
            </p:cNvSpPr>
            <p:nvPr/>
          </p:nvSpPr>
          <p:spPr bwMode="auto">
            <a:xfrm rot="5435808">
              <a:off x="3656186" y="4415376"/>
              <a:ext cx="1438" cy="762028"/>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sz="32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2" name="Line 10">
              <a:extLst>
                <a:ext uri="{FF2B5EF4-FFF2-40B4-BE49-F238E27FC236}">
                  <a16:creationId xmlns:a16="http://schemas.microsoft.com/office/drawing/2014/main" id="{71445C33-B33A-4D9C-9BD5-92742B272C06}"/>
                </a:ext>
              </a:extLst>
            </p:cNvPr>
            <p:cNvSpPr>
              <a:spLocks noChangeShapeType="1"/>
            </p:cNvSpPr>
            <p:nvPr/>
          </p:nvSpPr>
          <p:spPr bwMode="auto">
            <a:xfrm rot="5435808">
              <a:off x="3962004" y="2587393"/>
              <a:ext cx="0" cy="1372228"/>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sz="32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3" name="Text Box 11">
              <a:extLst>
                <a:ext uri="{FF2B5EF4-FFF2-40B4-BE49-F238E27FC236}">
                  <a16:creationId xmlns:a16="http://schemas.microsoft.com/office/drawing/2014/main" id="{6D8739F8-0377-40F9-BA47-D39AB5C6AD42}"/>
                </a:ext>
              </a:extLst>
            </p:cNvPr>
            <p:cNvSpPr txBox="1">
              <a:spLocks noChangeArrowheads="1"/>
            </p:cNvSpPr>
            <p:nvPr/>
          </p:nvSpPr>
          <p:spPr bwMode="auto">
            <a:xfrm>
              <a:off x="3056176" y="5073083"/>
              <a:ext cx="261649" cy="306535"/>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zh-CN" altLang="en-US" sz="1600">
                  <a:solidFill>
                    <a:srgbClr val="3333CC"/>
                  </a:solidFill>
                  <a:effectLst>
                    <a:outerShdw blurRad="38100" dist="38100" dir="2700000" algn="tl">
                      <a:srgbClr val="C0C0C0"/>
                    </a:outerShdw>
                  </a:effectLst>
                </a:rPr>
                <a:t>0</a:t>
              </a:r>
            </a:p>
          </p:txBody>
        </p:sp>
        <p:sp>
          <p:nvSpPr>
            <p:cNvPr id="14" name="Text Box 12">
              <a:extLst>
                <a:ext uri="{FF2B5EF4-FFF2-40B4-BE49-F238E27FC236}">
                  <a16:creationId xmlns:a16="http://schemas.microsoft.com/office/drawing/2014/main" id="{0B4C442C-1C40-46AB-B6DD-DA35E979B59D}"/>
                </a:ext>
              </a:extLst>
            </p:cNvPr>
            <p:cNvSpPr txBox="1">
              <a:spLocks noChangeArrowheads="1"/>
            </p:cNvSpPr>
            <p:nvPr/>
          </p:nvSpPr>
          <p:spPr bwMode="auto">
            <a:xfrm>
              <a:off x="6374692" y="5202446"/>
              <a:ext cx="559508" cy="306535"/>
            </a:xfrm>
            <a:prstGeom prst="rect">
              <a:avLst/>
            </a:prstGeom>
            <a:noFill/>
            <a:ln w="12700">
              <a:noFill/>
              <a:miter lim="800000"/>
              <a:headEnd type="none" w="sm" len="sm"/>
              <a:tailEnd type="none" w="sm" len="sm"/>
            </a:ln>
            <a:effectLst/>
          </p:spPr>
          <p:txBody>
            <a:bodyPr wrap="none">
              <a:spAutoFit/>
            </a:bodyPr>
            <a:lstStyle/>
            <a:p>
              <a:pPr algn="r" eaLnBrk="0" fontAlgn="base" hangingPunct="0">
                <a:spcBef>
                  <a:spcPct val="50000"/>
                </a:spcBef>
                <a:spcAft>
                  <a:spcPct val="0"/>
                </a:spcAft>
                <a:defRPr/>
              </a:pPr>
              <a:r>
                <a:rPr lang="en-US" altLang="zh-CN" sz="1600" i="1">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f(x,y)</a:t>
              </a:r>
            </a:p>
          </p:txBody>
        </p:sp>
        <p:sp>
          <p:nvSpPr>
            <p:cNvPr id="15" name="Text Box 13">
              <a:extLst>
                <a:ext uri="{FF2B5EF4-FFF2-40B4-BE49-F238E27FC236}">
                  <a16:creationId xmlns:a16="http://schemas.microsoft.com/office/drawing/2014/main" id="{027B4C02-117B-4782-B903-E23BE8CAEEAD}"/>
                </a:ext>
              </a:extLst>
            </p:cNvPr>
            <p:cNvSpPr txBox="1">
              <a:spLocks noChangeArrowheads="1"/>
            </p:cNvSpPr>
            <p:nvPr/>
          </p:nvSpPr>
          <p:spPr bwMode="auto">
            <a:xfrm>
              <a:off x="3427405" y="2458523"/>
              <a:ext cx="600390" cy="306535"/>
            </a:xfrm>
            <a:prstGeom prst="rect">
              <a:avLst/>
            </a:prstGeom>
            <a:noFill/>
            <a:ln w="12700">
              <a:noFill/>
              <a:miter lim="800000"/>
              <a:headEnd type="none" w="sm" len="sm"/>
              <a:tailEnd type="none" w="sm" len="sm"/>
            </a:ln>
            <a:effectLst/>
          </p:spPr>
          <p:txBody>
            <a:bodyPr wrap="none">
              <a:spAutoFit/>
            </a:bodyPr>
            <a:lstStyle/>
            <a:p>
              <a:pPr algn="r" eaLnBrk="0" fontAlgn="base" hangingPunct="0">
                <a:spcBef>
                  <a:spcPct val="50000"/>
                </a:spcBef>
                <a:spcAft>
                  <a:spcPct val="0"/>
                </a:spcAft>
                <a:defRPr/>
              </a:pPr>
              <a:r>
                <a:rPr lang="en-US" altLang="zh-CN" sz="1600" i="1">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g(x,y)</a:t>
              </a:r>
            </a:p>
          </p:txBody>
        </p:sp>
        <p:sp>
          <p:nvSpPr>
            <p:cNvPr id="16" name="Text Box 14">
              <a:extLst>
                <a:ext uri="{FF2B5EF4-FFF2-40B4-BE49-F238E27FC236}">
                  <a16:creationId xmlns:a16="http://schemas.microsoft.com/office/drawing/2014/main" id="{15ABBA99-6327-43BA-B19C-A4E35475ED67}"/>
                </a:ext>
              </a:extLst>
            </p:cNvPr>
            <p:cNvSpPr txBox="1">
              <a:spLocks noChangeArrowheads="1"/>
            </p:cNvSpPr>
            <p:nvPr/>
          </p:nvSpPr>
          <p:spPr bwMode="auto">
            <a:xfrm>
              <a:off x="3909398" y="5028524"/>
              <a:ext cx="251428" cy="306535"/>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1600">
                  <a:solidFill>
                    <a:srgbClr val="3333CC"/>
                  </a:solidFill>
                  <a:effectLst>
                    <a:outerShdw blurRad="38100" dist="38100" dir="2700000" algn="tl">
                      <a:srgbClr val="C0C0C0"/>
                    </a:outerShdw>
                  </a:effectLst>
                </a:rPr>
                <a:t>a</a:t>
              </a:r>
            </a:p>
          </p:txBody>
        </p:sp>
        <p:sp>
          <p:nvSpPr>
            <p:cNvPr id="17" name="Text Box 15">
              <a:extLst>
                <a:ext uri="{FF2B5EF4-FFF2-40B4-BE49-F238E27FC236}">
                  <a16:creationId xmlns:a16="http://schemas.microsoft.com/office/drawing/2014/main" id="{162F9F71-A03C-431C-8A51-9480DAE39553}"/>
                </a:ext>
              </a:extLst>
            </p:cNvPr>
            <p:cNvSpPr txBox="1">
              <a:spLocks noChangeArrowheads="1"/>
            </p:cNvSpPr>
            <p:nvPr/>
          </p:nvSpPr>
          <p:spPr bwMode="auto">
            <a:xfrm>
              <a:off x="4549864" y="5028524"/>
              <a:ext cx="261649" cy="306535"/>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1600">
                  <a:solidFill>
                    <a:srgbClr val="3333CC"/>
                  </a:solidFill>
                  <a:effectLst>
                    <a:outerShdw blurRad="38100" dist="38100" dir="2700000" algn="tl">
                      <a:srgbClr val="C0C0C0"/>
                    </a:outerShdw>
                  </a:effectLst>
                </a:rPr>
                <a:t>b</a:t>
              </a:r>
            </a:p>
          </p:txBody>
        </p:sp>
        <p:sp>
          <p:nvSpPr>
            <p:cNvPr id="18" name="Text Box 16">
              <a:extLst>
                <a:ext uri="{FF2B5EF4-FFF2-40B4-BE49-F238E27FC236}">
                  <a16:creationId xmlns:a16="http://schemas.microsoft.com/office/drawing/2014/main" id="{5631D17A-E39A-4F8E-B02C-2E7CE6D11C89}"/>
                </a:ext>
              </a:extLst>
            </p:cNvPr>
            <p:cNvSpPr txBox="1">
              <a:spLocks noChangeArrowheads="1"/>
            </p:cNvSpPr>
            <p:nvPr/>
          </p:nvSpPr>
          <p:spPr bwMode="auto">
            <a:xfrm>
              <a:off x="3070733" y="4571444"/>
              <a:ext cx="251428" cy="306535"/>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1600">
                  <a:solidFill>
                    <a:srgbClr val="3333CC"/>
                  </a:solidFill>
                  <a:effectLst>
                    <a:outerShdw blurRad="38100" dist="38100" dir="2700000" algn="tl">
                      <a:srgbClr val="C0C0C0"/>
                    </a:outerShdw>
                  </a:effectLst>
                </a:rPr>
                <a:t>c</a:t>
              </a:r>
            </a:p>
          </p:txBody>
        </p:sp>
        <p:sp>
          <p:nvSpPr>
            <p:cNvPr id="19" name="Text Box 17">
              <a:extLst>
                <a:ext uri="{FF2B5EF4-FFF2-40B4-BE49-F238E27FC236}">
                  <a16:creationId xmlns:a16="http://schemas.microsoft.com/office/drawing/2014/main" id="{CF82C913-FFA1-4CC4-8453-61854814D1E4}"/>
                </a:ext>
              </a:extLst>
            </p:cNvPr>
            <p:cNvSpPr txBox="1">
              <a:spLocks noChangeArrowheads="1"/>
            </p:cNvSpPr>
            <p:nvPr/>
          </p:nvSpPr>
          <p:spPr bwMode="auto">
            <a:xfrm>
              <a:off x="3072081" y="3047841"/>
              <a:ext cx="261649" cy="306535"/>
            </a:xfrm>
            <a:prstGeom prst="rect">
              <a:avLst/>
            </a:prstGeom>
            <a:noFill/>
            <a:ln w="12700">
              <a:noFill/>
              <a:miter lim="800000"/>
              <a:headEnd type="none" w="sm" len="sm"/>
              <a:tailEnd type="none" w="sm" len="sm"/>
            </a:ln>
            <a:effectLst/>
          </p:spPr>
          <p:txBody>
            <a:bodyPr wrap="none">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1600">
                  <a:solidFill>
                    <a:srgbClr val="3333CC"/>
                  </a:solidFill>
                  <a:effectLst>
                    <a:outerShdw blurRad="38100" dist="38100" dir="2700000" algn="tl">
                      <a:srgbClr val="C0C0C0"/>
                    </a:outerShdw>
                  </a:effectLst>
                </a:rPr>
                <a:t>d</a:t>
              </a:r>
            </a:p>
          </p:txBody>
        </p:sp>
        <p:sp>
          <p:nvSpPr>
            <p:cNvPr id="20" name="Line 18">
              <a:extLst>
                <a:ext uri="{FF2B5EF4-FFF2-40B4-BE49-F238E27FC236}">
                  <a16:creationId xmlns:a16="http://schemas.microsoft.com/office/drawing/2014/main" id="{B7A4D7EC-B882-47D4-969E-CAA74791B52E}"/>
                </a:ext>
              </a:extLst>
            </p:cNvPr>
            <p:cNvSpPr>
              <a:spLocks noChangeShapeType="1"/>
            </p:cNvSpPr>
            <p:nvPr/>
          </p:nvSpPr>
          <p:spPr bwMode="auto">
            <a:xfrm flipH="1">
              <a:off x="3275890" y="4799984"/>
              <a:ext cx="762028" cy="304721"/>
            </a:xfrm>
            <a:prstGeom prst="line">
              <a:avLst/>
            </a:prstGeom>
            <a:noFill/>
            <a:ln w="19050">
              <a:solidFill>
                <a:srgbClr val="000000"/>
              </a:solidFill>
              <a:round/>
              <a:headEnd type="none" w="sm" len="sm"/>
              <a:tailEnd type="none" w="sm" len="sm"/>
            </a:ln>
            <a:effectLst/>
          </p:spPr>
          <p:txBody>
            <a:bodyPr wrap="none"/>
            <a:lstStyle/>
            <a:p>
              <a:pPr algn="r" eaLnBrk="0" fontAlgn="base" hangingPunct="0">
                <a:spcBef>
                  <a:spcPct val="50000"/>
                </a:spcBef>
                <a:spcAft>
                  <a:spcPct val="0"/>
                </a:spcAft>
                <a:defRPr/>
              </a:pPr>
              <a:endParaRPr lang="zh-CN" altLang="en-US" sz="32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1" name="Line 27">
              <a:extLst>
                <a:ext uri="{FF2B5EF4-FFF2-40B4-BE49-F238E27FC236}">
                  <a16:creationId xmlns:a16="http://schemas.microsoft.com/office/drawing/2014/main" id="{65C78AD5-4B69-4C71-8FB8-10BEEED0DD08}"/>
                </a:ext>
              </a:extLst>
            </p:cNvPr>
            <p:cNvSpPr>
              <a:spLocks noChangeShapeType="1"/>
            </p:cNvSpPr>
            <p:nvPr/>
          </p:nvSpPr>
          <p:spPr bwMode="auto">
            <a:xfrm flipV="1">
              <a:off x="4648118" y="2971661"/>
              <a:ext cx="762027" cy="304721"/>
            </a:xfrm>
            <a:prstGeom prst="line">
              <a:avLst/>
            </a:prstGeom>
            <a:noFill/>
            <a:ln w="19050">
              <a:solidFill>
                <a:srgbClr val="000000"/>
              </a:solidFill>
              <a:round/>
              <a:headEnd type="none" w="sm" len="sm"/>
              <a:tailEnd type="none" w="sm" len="sm"/>
            </a:ln>
            <a:effectLst/>
          </p:spPr>
          <p:txBody>
            <a:bodyPr wrap="none"/>
            <a:lstStyle/>
            <a:p>
              <a:pPr algn="r" eaLnBrk="0" fontAlgn="base" hangingPunct="0">
                <a:spcBef>
                  <a:spcPct val="50000"/>
                </a:spcBef>
                <a:spcAft>
                  <a:spcPct val="0"/>
                </a:spcAft>
                <a:defRPr/>
              </a:pPr>
              <a:endParaRPr lang="zh-CN" altLang="en-US" sz="32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2" name="Line 28">
              <a:extLst>
                <a:ext uri="{FF2B5EF4-FFF2-40B4-BE49-F238E27FC236}">
                  <a16:creationId xmlns:a16="http://schemas.microsoft.com/office/drawing/2014/main" id="{FF242A20-E7AD-46FB-827F-EEDCBC51A6A5}"/>
                </a:ext>
              </a:extLst>
            </p:cNvPr>
            <p:cNvSpPr>
              <a:spLocks noChangeShapeType="1"/>
            </p:cNvSpPr>
            <p:nvPr/>
          </p:nvSpPr>
          <p:spPr bwMode="auto">
            <a:xfrm rot="5435808">
              <a:off x="4343018" y="1900221"/>
              <a:ext cx="0" cy="2134255"/>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sz="32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3" name="Line 29">
              <a:extLst>
                <a:ext uri="{FF2B5EF4-FFF2-40B4-BE49-F238E27FC236}">
                  <a16:creationId xmlns:a16="http://schemas.microsoft.com/office/drawing/2014/main" id="{572C68A2-1B10-48A4-AE36-616E7D844E13}"/>
                </a:ext>
              </a:extLst>
            </p:cNvPr>
            <p:cNvSpPr>
              <a:spLocks noChangeShapeType="1"/>
            </p:cNvSpPr>
            <p:nvPr/>
          </p:nvSpPr>
          <p:spPr bwMode="auto">
            <a:xfrm>
              <a:off x="5410145" y="2971661"/>
              <a:ext cx="0" cy="2133044"/>
            </a:xfrm>
            <a:prstGeom prst="line">
              <a:avLst/>
            </a:prstGeom>
            <a:noFill/>
            <a:ln w="12700">
              <a:solidFill>
                <a:srgbClr val="993366"/>
              </a:solidFill>
              <a:prstDash val="dash"/>
              <a:round/>
              <a:headEnd type="none" w="sm" len="sm"/>
              <a:tailEnd type="none" w="sm" len="sm"/>
            </a:ln>
            <a:effectLst/>
          </p:spPr>
          <p:txBody>
            <a:bodyPr wrap="none"/>
            <a:lstStyle/>
            <a:p>
              <a:pPr algn="r" eaLnBrk="0" fontAlgn="base" hangingPunct="0">
                <a:spcBef>
                  <a:spcPct val="50000"/>
                </a:spcBef>
                <a:spcAft>
                  <a:spcPct val="0"/>
                </a:spcAft>
                <a:defRPr/>
              </a:pPr>
              <a:endParaRPr lang="zh-CN" altLang="en-US" sz="32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4" name="Text Box 30">
              <a:extLst>
                <a:ext uri="{FF2B5EF4-FFF2-40B4-BE49-F238E27FC236}">
                  <a16:creationId xmlns:a16="http://schemas.microsoft.com/office/drawing/2014/main" id="{DB75D079-2AA2-4F35-885E-0721695D92DF}"/>
                </a:ext>
              </a:extLst>
            </p:cNvPr>
            <p:cNvSpPr txBox="1">
              <a:spLocks noChangeArrowheads="1"/>
            </p:cNvSpPr>
            <p:nvPr/>
          </p:nvSpPr>
          <p:spPr bwMode="auto">
            <a:xfrm>
              <a:off x="5263073" y="5028524"/>
              <a:ext cx="375536" cy="306535"/>
            </a:xfrm>
            <a:prstGeom prst="rect">
              <a:avLst/>
            </a:prstGeom>
            <a:noFill/>
            <a:ln w="12700">
              <a:noFill/>
              <a:miter lim="800000"/>
              <a:headEnd type="none" w="sm" len="sm"/>
              <a:tailEnd type="none" w="sm" len="sm"/>
            </a:ln>
            <a:effectLst/>
          </p:spPr>
          <p:txBody>
            <a:bodyPr wrap="none">
              <a:spAutoFit/>
            </a:bodyPr>
            <a:lstStyle/>
            <a:p>
              <a:pPr algn="r" eaLnBrk="0" fontAlgn="base" hangingPunct="0">
                <a:spcBef>
                  <a:spcPct val="50000"/>
                </a:spcBef>
                <a:spcAft>
                  <a:spcPct val="0"/>
                </a:spcAft>
                <a:defRPr/>
              </a:pPr>
              <a:r>
                <a:rPr lang="en-US" altLang="zh-CN" sz="16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M</a:t>
              </a:r>
              <a:r>
                <a:rPr lang="en-US" altLang="zh-CN" sz="1600" baseline="-250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f</a:t>
              </a:r>
              <a:endParaRPr lang="en-US" altLang="zh-CN" sz="16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5" name="Text Box 31">
              <a:extLst>
                <a:ext uri="{FF2B5EF4-FFF2-40B4-BE49-F238E27FC236}">
                  <a16:creationId xmlns:a16="http://schemas.microsoft.com/office/drawing/2014/main" id="{CEEF420C-9699-4FBB-A954-72D5F12EC274}"/>
                </a:ext>
              </a:extLst>
            </p:cNvPr>
            <p:cNvSpPr txBox="1">
              <a:spLocks noChangeArrowheads="1"/>
            </p:cNvSpPr>
            <p:nvPr/>
          </p:nvSpPr>
          <p:spPr bwMode="auto">
            <a:xfrm>
              <a:off x="2933399" y="2743121"/>
              <a:ext cx="397438" cy="306535"/>
            </a:xfrm>
            <a:prstGeom prst="rect">
              <a:avLst/>
            </a:prstGeom>
            <a:noFill/>
            <a:ln w="12700">
              <a:noFill/>
              <a:miter lim="800000"/>
              <a:headEnd type="none" w="sm" len="sm"/>
              <a:tailEnd type="none" w="sm" len="sm"/>
            </a:ln>
            <a:effectLst/>
          </p:spPr>
          <p:txBody>
            <a:bodyPr wrap="none">
              <a:spAutoFit/>
            </a:bodyPr>
            <a:lstStyle/>
            <a:p>
              <a:pPr algn="r" eaLnBrk="0" fontAlgn="base" hangingPunct="0">
                <a:spcBef>
                  <a:spcPct val="50000"/>
                </a:spcBef>
                <a:spcAft>
                  <a:spcPct val="0"/>
                </a:spcAft>
                <a:defRPr/>
              </a:pPr>
              <a:r>
                <a:rPr lang="en-US" altLang="zh-CN" sz="16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M</a:t>
              </a:r>
              <a:r>
                <a:rPr lang="en-US" altLang="zh-CN" sz="1600" baseline="-250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g</a:t>
              </a:r>
              <a:endParaRPr lang="en-US" altLang="zh-CN" sz="1600">
                <a:solidFill>
                  <a:srgbClr val="3333CC"/>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aphicFrame>
        <p:nvGraphicFramePr>
          <p:cNvPr id="178178" name="Object 2">
            <a:extLst>
              <a:ext uri="{FF2B5EF4-FFF2-40B4-BE49-F238E27FC236}">
                <a16:creationId xmlns:a16="http://schemas.microsoft.com/office/drawing/2014/main" id="{F27CCE99-8AF6-4D7E-93FF-7D273ECF73FA}"/>
              </a:ext>
            </a:extLst>
          </p:cNvPr>
          <p:cNvGraphicFramePr>
            <a:graphicFrameLocks noChangeAspect="1"/>
          </p:cNvGraphicFramePr>
          <p:nvPr/>
        </p:nvGraphicFramePr>
        <p:xfrm>
          <a:off x="2819401" y="4303714"/>
          <a:ext cx="6264275" cy="2554287"/>
        </p:xfrm>
        <a:graphic>
          <a:graphicData uri="http://schemas.openxmlformats.org/presentationml/2006/ole">
            <mc:AlternateContent xmlns:mc="http://schemas.openxmlformats.org/markup-compatibility/2006">
              <mc:Choice xmlns:v="urn:schemas-microsoft-com:vml" Requires="v">
                <p:oleObj spid="_x0000_s5123" name="Equation" r:id="rId3" imgW="3530600" imgH="1397000" progId="Equation.3">
                  <p:embed/>
                </p:oleObj>
              </mc:Choice>
              <mc:Fallback>
                <p:oleObj name="Equation" r:id="rId3" imgW="3530600" imgH="1397000" progId="Equation.3">
                  <p:embed/>
                  <p:pic>
                    <p:nvPicPr>
                      <p:cNvPr id="178178" name="Object 2">
                        <a:extLst>
                          <a:ext uri="{FF2B5EF4-FFF2-40B4-BE49-F238E27FC236}">
                            <a16:creationId xmlns:a16="http://schemas.microsoft.com/office/drawing/2014/main" id="{F27CCE99-8AF6-4D7E-93FF-7D273ECF7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1" y="4303714"/>
                        <a:ext cx="62642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nodeType="afterEffect">
                                  <p:stCondLst>
                                    <p:cond delay="0"/>
                                  </p:stCondLst>
                                  <p:childTnLst>
                                    <p:set>
                                      <p:cBhvr>
                                        <p:cTn id="6" dur="1" fill="hold">
                                          <p:stCondLst>
                                            <p:cond delay="0"/>
                                          </p:stCondLst>
                                        </p:cTn>
                                        <p:tgtEl>
                                          <p:spTgt spid="178178"/>
                                        </p:tgtEl>
                                        <p:attrNameLst>
                                          <p:attrName>style.visibility</p:attrName>
                                        </p:attrNameLst>
                                      </p:cBhvr>
                                      <p:to>
                                        <p:strVal val="visible"/>
                                      </p:to>
                                    </p:set>
                                    <p:anim calcmode="lin" valueType="num">
                                      <p:cBhvr>
                                        <p:cTn id="7" dur="500" fill="hold"/>
                                        <p:tgtEl>
                                          <p:spTgt spid="178178"/>
                                        </p:tgtEl>
                                        <p:attrNameLst>
                                          <p:attrName>ppt_w</p:attrName>
                                        </p:attrNameLst>
                                      </p:cBhvr>
                                      <p:tavLst>
                                        <p:tav tm="0">
                                          <p:val>
                                            <p:fltVal val="0"/>
                                          </p:val>
                                        </p:tav>
                                        <p:tav tm="100000">
                                          <p:val>
                                            <p:strVal val="#ppt_w"/>
                                          </p:val>
                                        </p:tav>
                                      </p:tavLst>
                                    </p:anim>
                                    <p:anim calcmode="lin" valueType="num">
                                      <p:cBhvr>
                                        <p:cTn id="8" dur="500" fill="hold"/>
                                        <p:tgtEl>
                                          <p:spTgt spid="178178"/>
                                        </p:tgtEl>
                                        <p:attrNameLst>
                                          <p:attrName>ppt_h</p:attrName>
                                        </p:attrNameLst>
                                      </p:cBhvr>
                                      <p:tavLst>
                                        <p:tav tm="0">
                                          <p:val>
                                            <p:fltVal val="0"/>
                                          </p:val>
                                        </p:tav>
                                        <p:tav tm="100000">
                                          <p:val>
                                            <p:strVal val="#ppt_h"/>
                                          </p:val>
                                        </p:tav>
                                      </p:tavLst>
                                    </p:anim>
                                    <p:anim calcmode="lin" valueType="num">
                                      <p:cBhvr>
                                        <p:cTn id="9" dur="500" fill="hold"/>
                                        <p:tgtEl>
                                          <p:spTgt spid="178178"/>
                                        </p:tgtEl>
                                        <p:attrNameLst>
                                          <p:attrName>ppt_x</p:attrName>
                                        </p:attrNameLst>
                                      </p:cBhvr>
                                      <p:tavLst>
                                        <p:tav tm="0">
                                          <p:val>
                                            <p:fltVal val="0.5"/>
                                          </p:val>
                                        </p:tav>
                                        <p:tav tm="100000">
                                          <p:val>
                                            <p:strVal val="#ppt_x"/>
                                          </p:val>
                                        </p:tav>
                                      </p:tavLst>
                                    </p:anim>
                                    <p:anim calcmode="lin" valueType="num">
                                      <p:cBhvr>
                                        <p:cTn id="10" dur="500" fill="hold"/>
                                        <p:tgtEl>
                                          <p:spTgt spid="17817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7">
            <a:extLst>
              <a:ext uri="{FF2B5EF4-FFF2-40B4-BE49-F238E27FC236}">
                <a16:creationId xmlns:a16="http://schemas.microsoft.com/office/drawing/2014/main" id="{97B31D31-4A79-47DA-9CCF-71D5E9A2105D}"/>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7542FF3E-D0B4-419A-AB19-E5A5B7DD6CFB}"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28</a:t>
            </a:fld>
            <a:endParaRPr lang="en-US" altLang="zh-CN" sz="1400">
              <a:solidFill>
                <a:srgbClr val="000000"/>
              </a:solidFill>
              <a:ea typeface="宋体" panose="02010600030101010101" pitchFamily="2" charset="-122"/>
            </a:endParaRPr>
          </a:p>
        </p:txBody>
      </p:sp>
      <p:sp>
        <p:nvSpPr>
          <p:cNvPr id="72707" name="Rectangle 3">
            <a:extLst>
              <a:ext uri="{FF2B5EF4-FFF2-40B4-BE49-F238E27FC236}">
                <a16:creationId xmlns:a16="http://schemas.microsoft.com/office/drawing/2014/main" id="{41EB3D61-7693-4E82-8EA4-4D9FCEACB71E}"/>
              </a:ext>
            </a:extLst>
          </p:cNvPr>
          <p:cNvSpPr>
            <a:spLocks noGrp="1" noChangeArrowheads="1"/>
          </p:cNvSpPr>
          <p:nvPr>
            <p:ph type="body" sz="half" idx="4294967295"/>
          </p:nvPr>
        </p:nvSpPr>
        <p:spPr>
          <a:xfrm>
            <a:off x="2052638" y="1408113"/>
            <a:ext cx="7580312" cy="4114800"/>
          </a:xfrm>
        </p:spPr>
        <p:txBody>
          <a:bodyPr/>
          <a:lstStyle/>
          <a:p>
            <a:pPr>
              <a:defRPr/>
            </a:pPr>
            <a:r>
              <a:rPr lang="zh-CN" altLang="en-US" sz="2800" dirty="0">
                <a:ea typeface="宋体" panose="02010600030101010101" pitchFamily="2" charset="-122"/>
              </a:rPr>
              <a:t>  </a:t>
            </a:r>
            <a:r>
              <a:rPr lang="en-US" altLang="zh-CN" sz="2800" dirty="0">
                <a:ea typeface="宋体" panose="02010600030101010101" pitchFamily="2" charset="-122"/>
              </a:rPr>
              <a:t>With background:</a:t>
            </a:r>
          </a:p>
          <a:p>
            <a:pPr>
              <a:defRPr/>
            </a:pPr>
            <a:endParaRPr lang="en-US" altLang="zh-CN" sz="2800" dirty="0">
              <a:ea typeface="宋体" panose="02010600030101010101" pitchFamily="2" charset="-122"/>
            </a:endParaRPr>
          </a:p>
          <a:p>
            <a:pPr>
              <a:defRPr/>
            </a:pPr>
            <a:endParaRPr lang="en-US" altLang="zh-CN" sz="2800" dirty="0">
              <a:ea typeface="宋体" panose="02010600030101010101" pitchFamily="2" charset="-122"/>
            </a:endParaRPr>
          </a:p>
          <a:p>
            <a:pPr>
              <a:defRPr/>
            </a:pPr>
            <a:endParaRPr lang="en-US" altLang="zh-CN" sz="2800" dirty="0">
              <a:ea typeface="宋体" panose="02010600030101010101" pitchFamily="2" charset="-122"/>
            </a:endParaRPr>
          </a:p>
          <a:p>
            <a:pPr>
              <a:defRPr/>
            </a:pPr>
            <a:endParaRPr lang="en-US" altLang="zh-CN" sz="2800" dirty="0">
              <a:ea typeface="宋体" panose="02010600030101010101" pitchFamily="2" charset="-122"/>
            </a:endParaRPr>
          </a:p>
          <a:p>
            <a:pPr>
              <a:defRPr/>
            </a:pPr>
            <a:r>
              <a:rPr lang="en-US" altLang="zh-CN" sz="2800" dirty="0">
                <a:ea typeface="宋体" panose="02010600030101010101" pitchFamily="2" charset="-122"/>
              </a:rPr>
              <a:t>  Without background:</a:t>
            </a:r>
          </a:p>
          <a:p>
            <a:pPr>
              <a:defRPr/>
            </a:pPr>
            <a:endParaRPr lang="en-US" altLang="zh-CN" sz="2800" dirty="0">
              <a:ea typeface="宋体" panose="02010600030101010101" pitchFamily="2" charset="-122"/>
            </a:endParaRPr>
          </a:p>
          <a:p>
            <a:pPr marL="0" indent="0">
              <a:buNone/>
              <a:defRPr/>
            </a:pPr>
            <a:r>
              <a:rPr lang="en-US" altLang="zh-CN" sz="2800" dirty="0">
                <a:ea typeface="宋体" panose="02010600030101010101" pitchFamily="2" charset="-122"/>
              </a:rPr>
              <a:t> </a:t>
            </a:r>
          </a:p>
        </p:txBody>
      </p:sp>
      <p:grpSp>
        <p:nvGrpSpPr>
          <p:cNvPr id="2" name="组合 1">
            <a:extLst>
              <a:ext uri="{FF2B5EF4-FFF2-40B4-BE49-F238E27FC236}">
                <a16:creationId xmlns:a16="http://schemas.microsoft.com/office/drawing/2014/main" id="{846FA959-1B0C-40B5-AB3F-C56BC8546EEB}"/>
              </a:ext>
            </a:extLst>
          </p:cNvPr>
          <p:cNvGrpSpPr>
            <a:grpSpLocks/>
          </p:cNvGrpSpPr>
          <p:nvPr/>
        </p:nvGrpSpPr>
        <p:grpSpPr bwMode="auto">
          <a:xfrm>
            <a:off x="3443289" y="1987550"/>
            <a:ext cx="6442075" cy="1981200"/>
            <a:chOff x="1919125" y="1988177"/>
            <a:chExt cx="6442505" cy="1981200"/>
          </a:xfrm>
        </p:grpSpPr>
        <p:graphicFrame>
          <p:nvGraphicFramePr>
            <p:cNvPr id="97289" name="Object 5">
              <a:extLst>
                <a:ext uri="{FF2B5EF4-FFF2-40B4-BE49-F238E27FC236}">
                  <a16:creationId xmlns:a16="http://schemas.microsoft.com/office/drawing/2014/main" id="{66CE7AB9-0601-4961-945C-7E31F0DBD5C0}"/>
                </a:ext>
              </a:extLst>
            </p:cNvPr>
            <p:cNvGraphicFramePr>
              <a:graphicFrameLocks noChangeAspect="1"/>
            </p:cNvGraphicFramePr>
            <p:nvPr/>
          </p:nvGraphicFramePr>
          <p:xfrm>
            <a:off x="5237430" y="2272823"/>
            <a:ext cx="3124200" cy="1147762"/>
          </p:xfrm>
          <a:graphic>
            <a:graphicData uri="http://schemas.openxmlformats.org/presentationml/2006/ole">
              <mc:AlternateContent xmlns:mc="http://schemas.openxmlformats.org/markup-compatibility/2006">
                <mc:Choice xmlns:v="urn:schemas-microsoft-com:vml" Requires="v">
                  <p:oleObj spid="_x0000_s6150" name="公式" r:id="rId3" imgW="1244600" imgH="457200" progId="Equation.3">
                    <p:embed/>
                  </p:oleObj>
                </mc:Choice>
                <mc:Fallback>
                  <p:oleObj name="公式" r:id="rId3" imgW="1244600" imgH="457200" progId="Equation.3">
                    <p:embed/>
                    <p:pic>
                      <p:nvPicPr>
                        <p:cNvPr id="97289" name="Object 5">
                          <a:extLst>
                            <a:ext uri="{FF2B5EF4-FFF2-40B4-BE49-F238E27FC236}">
                              <a16:creationId xmlns:a16="http://schemas.microsoft.com/office/drawing/2014/main" id="{66CE7AB9-0601-4961-945C-7E31F0DBD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7430" y="2272823"/>
                          <a:ext cx="3124200"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0" name="Object 6">
              <a:extLst>
                <a:ext uri="{FF2B5EF4-FFF2-40B4-BE49-F238E27FC236}">
                  <a16:creationId xmlns:a16="http://schemas.microsoft.com/office/drawing/2014/main" id="{8EA23D71-9730-4F5C-8228-5E6D12A3458A}"/>
                </a:ext>
              </a:extLst>
            </p:cNvPr>
            <p:cNvGraphicFramePr>
              <a:graphicFrameLocks noChangeAspect="1"/>
            </p:cNvGraphicFramePr>
            <p:nvPr/>
          </p:nvGraphicFramePr>
          <p:xfrm>
            <a:off x="1919125" y="1988177"/>
            <a:ext cx="2662238" cy="1981200"/>
          </p:xfrm>
          <a:graphic>
            <a:graphicData uri="http://schemas.openxmlformats.org/presentationml/2006/ole">
              <mc:AlternateContent xmlns:mc="http://schemas.openxmlformats.org/markup-compatibility/2006">
                <mc:Choice xmlns:v="urn:schemas-microsoft-com:vml" Requires="v">
                  <p:oleObj spid="_x0000_s6151" name="Image" r:id="rId5" imgW="5323810" imgH="3961905" progId="">
                    <p:embed/>
                  </p:oleObj>
                </mc:Choice>
                <mc:Fallback>
                  <p:oleObj name="Image" r:id="rId5" imgW="5323810" imgH="3961905" progId="">
                    <p:embed/>
                    <p:pic>
                      <p:nvPicPr>
                        <p:cNvPr id="97290" name="Object 6">
                          <a:extLst>
                            <a:ext uri="{FF2B5EF4-FFF2-40B4-BE49-F238E27FC236}">
                              <a16:creationId xmlns:a16="http://schemas.microsoft.com/office/drawing/2014/main" id="{8EA23D71-9730-4F5C-8228-5E6D12A345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125" y="1988177"/>
                          <a:ext cx="2662238"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组合 3">
            <a:extLst>
              <a:ext uri="{FF2B5EF4-FFF2-40B4-BE49-F238E27FC236}">
                <a16:creationId xmlns:a16="http://schemas.microsoft.com/office/drawing/2014/main" id="{5D90771A-15CD-47BD-A04A-6897C2B0379C}"/>
              </a:ext>
            </a:extLst>
          </p:cNvPr>
          <p:cNvGrpSpPr>
            <a:grpSpLocks/>
          </p:cNvGrpSpPr>
          <p:nvPr/>
        </p:nvGrpSpPr>
        <p:grpSpPr bwMode="auto">
          <a:xfrm>
            <a:off x="3478213" y="4630738"/>
            <a:ext cx="6240462" cy="2112962"/>
            <a:chOff x="1954844" y="4630891"/>
            <a:chExt cx="6240228" cy="2112963"/>
          </a:xfrm>
        </p:grpSpPr>
        <p:graphicFrame>
          <p:nvGraphicFramePr>
            <p:cNvPr id="97287" name="Object 4">
              <a:extLst>
                <a:ext uri="{FF2B5EF4-FFF2-40B4-BE49-F238E27FC236}">
                  <a16:creationId xmlns:a16="http://schemas.microsoft.com/office/drawing/2014/main" id="{05D44343-8122-4AD9-9974-245466FCFA8E}"/>
                </a:ext>
              </a:extLst>
            </p:cNvPr>
            <p:cNvGraphicFramePr>
              <a:graphicFrameLocks noChangeAspect="1"/>
            </p:cNvGraphicFramePr>
            <p:nvPr/>
          </p:nvGraphicFramePr>
          <p:xfrm>
            <a:off x="4994672" y="4935142"/>
            <a:ext cx="3200400" cy="1174750"/>
          </p:xfrm>
          <a:graphic>
            <a:graphicData uri="http://schemas.openxmlformats.org/presentationml/2006/ole">
              <mc:AlternateContent xmlns:mc="http://schemas.openxmlformats.org/markup-compatibility/2006">
                <mc:Choice xmlns:v="urn:schemas-microsoft-com:vml" Requires="v">
                  <p:oleObj spid="_x0000_s6152" name="公式" r:id="rId7" imgW="1244600" imgH="457200" progId="Equation.3">
                    <p:embed/>
                  </p:oleObj>
                </mc:Choice>
                <mc:Fallback>
                  <p:oleObj name="公式" r:id="rId7" imgW="1244600" imgH="457200" progId="Equation.3">
                    <p:embed/>
                    <p:pic>
                      <p:nvPicPr>
                        <p:cNvPr id="97287" name="Object 4">
                          <a:extLst>
                            <a:ext uri="{FF2B5EF4-FFF2-40B4-BE49-F238E27FC236}">
                              <a16:creationId xmlns:a16="http://schemas.microsoft.com/office/drawing/2014/main" id="{05D44343-8122-4AD9-9974-245466FCFA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4672" y="4935142"/>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88" name="Object 7">
              <a:extLst>
                <a:ext uri="{FF2B5EF4-FFF2-40B4-BE49-F238E27FC236}">
                  <a16:creationId xmlns:a16="http://schemas.microsoft.com/office/drawing/2014/main" id="{8895C8CD-A37E-4AF8-8704-F795AF435614}"/>
                </a:ext>
              </a:extLst>
            </p:cNvPr>
            <p:cNvGraphicFramePr>
              <a:graphicFrameLocks noChangeAspect="1"/>
            </p:cNvGraphicFramePr>
            <p:nvPr/>
          </p:nvGraphicFramePr>
          <p:xfrm>
            <a:off x="1954844" y="4630891"/>
            <a:ext cx="2590800" cy="2112963"/>
          </p:xfrm>
          <a:graphic>
            <a:graphicData uri="http://schemas.openxmlformats.org/presentationml/2006/ole">
              <mc:AlternateContent xmlns:mc="http://schemas.openxmlformats.org/markup-compatibility/2006">
                <mc:Choice xmlns:v="urn:schemas-microsoft-com:vml" Requires="v">
                  <p:oleObj spid="_x0000_s6153" name="Image" r:id="rId9" imgW="5647619" imgH="4609524" progId="">
                    <p:embed/>
                  </p:oleObj>
                </mc:Choice>
                <mc:Fallback>
                  <p:oleObj name="Image" r:id="rId9" imgW="5647619" imgH="4609524" progId="">
                    <p:embed/>
                    <p:pic>
                      <p:nvPicPr>
                        <p:cNvPr id="97288" name="Object 7">
                          <a:extLst>
                            <a:ext uri="{FF2B5EF4-FFF2-40B4-BE49-F238E27FC236}">
                              <a16:creationId xmlns:a16="http://schemas.microsoft.com/office/drawing/2014/main" id="{8895C8CD-A37E-4AF8-8704-F795AF4356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4844" y="4630891"/>
                          <a:ext cx="2590800" cy="211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 name="矩形 2">
            <a:extLst>
              <a:ext uri="{FF2B5EF4-FFF2-40B4-BE49-F238E27FC236}">
                <a16:creationId xmlns:a16="http://schemas.microsoft.com/office/drawing/2014/main" id="{5287D5C0-019A-4067-B940-A681310ACC31}"/>
              </a:ext>
            </a:extLst>
          </p:cNvPr>
          <p:cNvSpPr/>
          <p:nvPr/>
        </p:nvSpPr>
        <p:spPr>
          <a:xfrm>
            <a:off x="1882776" y="584201"/>
            <a:ext cx="7921625" cy="646113"/>
          </a:xfrm>
          <a:prstGeom prst="rect">
            <a:avLst/>
          </a:prstGeom>
          <a:effectLst>
            <a:outerShdw blurRad="50800" dist="50800" dir="5400000" algn="ctr" rotWithShape="0">
              <a:schemeClr val="bg1"/>
            </a:outerShdw>
          </a:effectLst>
        </p:spPr>
        <p:txBody>
          <a:bodyPr>
            <a:spAutoFit/>
          </a:bodyPr>
          <a:lstStyle/>
          <a:p>
            <a:pPr eaLnBrk="0" fontAlgn="base" hangingPunct="0">
              <a:spcBef>
                <a:spcPts val="50"/>
              </a:spcBef>
              <a:spcAft>
                <a:spcPct val="0"/>
              </a:spcAft>
              <a:buFont typeface="Arial" pitchFamily="34" charset="0"/>
              <a:buChar char="•"/>
              <a:defRPr/>
            </a:pPr>
            <a:r>
              <a:rPr lang="en-US" altLang="zh-CN" sz="3600" b="1" dirty="0">
                <a:solidFill>
                  <a:srgbClr val="0066FF"/>
                </a:solidFill>
                <a:latin typeface="Times New Roman" panose="02020603050405020304" pitchFamily="18" charset="0"/>
                <a:ea typeface="宋体" panose="02010600030101010101" pitchFamily="2" charset="-122"/>
                <a:cs typeface="Times New Roman" pitchFamily="18" charset="0"/>
              </a:rPr>
              <a:t>Intensity Level Slicing </a:t>
            </a:r>
            <a:r>
              <a:rPr lang="zh-CN" altLang="en-US" sz="3600" b="1" dirty="0">
                <a:solidFill>
                  <a:srgbClr val="0066FF"/>
                </a:solidFill>
                <a:latin typeface="Times New Roman" panose="02020603050405020304" pitchFamily="18" charset="0"/>
                <a:ea typeface="宋体" panose="02010600030101010101" pitchFamily="2" charset="-122"/>
                <a:cs typeface="Times New Roman" pitchFamily="18" charset="0"/>
              </a:rPr>
              <a:t>灰度级切片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a:extLst>
              <a:ext uri="{FF2B5EF4-FFF2-40B4-BE49-F238E27FC236}">
                <a16:creationId xmlns:a16="http://schemas.microsoft.com/office/drawing/2014/main" id="{629B8A28-0E3F-4F63-A2BD-AF9E22C80D51}"/>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40B53429-CFE4-4709-B4DB-3FCB7ED8F16F}"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29</a:t>
            </a:fld>
            <a:endParaRPr lang="en-US" altLang="zh-CN" sz="1400">
              <a:solidFill>
                <a:srgbClr val="000000"/>
              </a:solidFill>
              <a:ea typeface="宋体" panose="02010600030101010101" pitchFamily="2" charset="-122"/>
            </a:endParaRPr>
          </a:p>
        </p:txBody>
      </p:sp>
      <p:sp>
        <p:nvSpPr>
          <p:cNvPr id="98307" name="Rectangle 2">
            <a:extLst>
              <a:ext uri="{FF2B5EF4-FFF2-40B4-BE49-F238E27FC236}">
                <a16:creationId xmlns:a16="http://schemas.microsoft.com/office/drawing/2014/main" id="{FBE30A16-8692-420B-8E87-8EA7DF4BB214}"/>
              </a:ext>
            </a:extLst>
          </p:cNvPr>
          <p:cNvSpPr>
            <a:spLocks noGrp="1" noChangeArrowheads="1"/>
          </p:cNvSpPr>
          <p:nvPr>
            <p:ph type="title" idx="4294967295"/>
          </p:nvPr>
        </p:nvSpPr>
        <p:spPr/>
        <p:txBody>
          <a:bodyPr/>
          <a:lstStyle/>
          <a:p>
            <a:r>
              <a:rPr lang="en-US" altLang="zh-CN">
                <a:ea typeface="宋体" panose="02010600030101010101" pitchFamily="2" charset="-122"/>
              </a:rPr>
              <a:t>Intensity Level Slicing</a:t>
            </a:r>
          </a:p>
        </p:txBody>
      </p:sp>
      <p:sp>
        <p:nvSpPr>
          <p:cNvPr id="98308" name="Rectangle 3">
            <a:extLst>
              <a:ext uri="{FF2B5EF4-FFF2-40B4-BE49-F238E27FC236}">
                <a16:creationId xmlns:a16="http://schemas.microsoft.com/office/drawing/2014/main" id="{9858006A-906C-4785-ADC6-FDDFEC21B20C}"/>
              </a:ext>
            </a:extLst>
          </p:cNvPr>
          <p:cNvSpPr>
            <a:spLocks noGrp="1" noChangeArrowheads="1"/>
          </p:cNvSpPr>
          <p:nvPr>
            <p:ph type="body" idx="4294967295"/>
          </p:nvPr>
        </p:nvSpPr>
        <p:spPr/>
        <p:txBody>
          <a:bodyPr/>
          <a:lstStyle/>
          <a:p>
            <a:pPr>
              <a:buFontTx/>
              <a:buNone/>
            </a:pPr>
            <a:r>
              <a:rPr lang="en-US" altLang="zh-CN">
                <a:ea typeface="宋体" panose="02010600030101010101" pitchFamily="2" charset="-122"/>
              </a:rPr>
              <a:t>Fully illuminates pixels lying in the interval [a,b] and removes the background.</a:t>
            </a:r>
          </a:p>
          <a:p>
            <a:r>
              <a:rPr lang="en-US" altLang="zh-CN">
                <a:ea typeface="宋体" panose="02010600030101010101" pitchFamily="2" charset="-122"/>
              </a:rPr>
              <a:t>Segmentation of certain gray level region</a:t>
            </a:r>
          </a:p>
          <a:p>
            <a:r>
              <a:rPr lang="en-US" altLang="zh-CN">
                <a:ea typeface="宋体" panose="02010600030101010101" pitchFamily="2" charset="-122"/>
              </a:rPr>
              <a:t>e.g. Image from remote sensing.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a:extLst>
              <a:ext uri="{FF2B5EF4-FFF2-40B4-BE49-F238E27FC236}">
                <a16:creationId xmlns:a16="http://schemas.microsoft.com/office/drawing/2014/main" id="{C6395089-88AA-47E3-8761-86618FC5F9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F2B4908F-46DF-48CE-817C-90257BD0A8CF}" type="slidenum">
              <a:rPr lang="zh-CN" altLang="en-US" sz="1400">
                <a:solidFill>
                  <a:srgbClr val="000000"/>
                </a:solidFill>
                <a:ea typeface="宋体" panose="02010600030101010101" pitchFamily="2" charset="-122"/>
              </a:rPr>
              <a:pPr eaLnBrk="0" fontAlgn="base" hangingPunct="0">
                <a:spcBef>
                  <a:spcPct val="0"/>
                </a:spcBef>
                <a:spcAft>
                  <a:spcPct val="0"/>
                </a:spcAft>
                <a:buNone/>
              </a:pPr>
              <a:t>3</a:t>
            </a:fld>
            <a:endParaRPr lang="en-US" altLang="zh-CN" sz="1400">
              <a:solidFill>
                <a:srgbClr val="000000"/>
              </a:solidFill>
              <a:ea typeface="宋体" panose="02010600030101010101" pitchFamily="2" charset="-122"/>
            </a:endParaRPr>
          </a:p>
        </p:txBody>
      </p:sp>
      <p:sp>
        <p:nvSpPr>
          <p:cNvPr id="5123" name="Text Box 2">
            <a:extLst>
              <a:ext uri="{FF2B5EF4-FFF2-40B4-BE49-F238E27FC236}">
                <a16:creationId xmlns:a16="http://schemas.microsoft.com/office/drawing/2014/main" id="{BAC20AAE-F5D0-4742-89F0-0DB917C13631}"/>
              </a:ext>
            </a:extLst>
          </p:cNvPr>
          <p:cNvSpPr txBox="1">
            <a:spLocks noChangeArrowheads="1"/>
          </p:cNvSpPr>
          <p:nvPr/>
        </p:nvSpPr>
        <p:spPr bwMode="auto">
          <a:xfrm>
            <a:off x="1524000" y="1192214"/>
            <a:ext cx="9144000"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900113">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lnSpc>
                <a:spcPct val="80000"/>
              </a:lnSpc>
              <a:spcBef>
                <a:spcPct val="50000"/>
              </a:spcBef>
              <a:spcAft>
                <a:spcPct val="0"/>
              </a:spcAft>
              <a:buNone/>
            </a:pPr>
            <a:r>
              <a:rPr lang="en-US" altLang="zh-CN" sz="2800" dirty="0">
                <a:solidFill>
                  <a:srgbClr val="0066FF"/>
                </a:solidFill>
                <a:ea typeface="宋体" panose="02010600030101010101" pitchFamily="2" charset="-122"/>
                <a:cs typeface="Times New Roman" panose="02020603050405020304" pitchFamily="18" charset="0"/>
              </a:rPr>
              <a:t>(1) </a:t>
            </a:r>
            <a:r>
              <a:rPr lang="en-US" altLang="zh-CN" sz="2800" dirty="0">
                <a:solidFill>
                  <a:srgbClr val="0066FF"/>
                </a:solidFill>
                <a:ea typeface="宋体" panose="02010600030101010101" pitchFamily="2" charset="-122"/>
                <a:cs typeface="Arial" panose="020B0604020202020204" pitchFamily="34" charset="0"/>
              </a:rPr>
              <a:t>What Needs Enhancement?</a:t>
            </a:r>
            <a:r>
              <a:rPr lang="en-US" altLang="zh-CN" sz="2800" dirty="0">
                <a:solidFill>
                  <a:srgbClr val="0066FF"/>
                </a:solidFill>
                <a:ea typeface="宋体" panose="02010600030101010101" pitchFamily="2" charset="-122"/>
                <a:cs typeface="Times New Roman" panose="02020603050405020304" pitchFamily="18" charset="0"/>
              </a:rPr>
              <a:t> </a:t>
            </a:r>
            <a:endParaRPr lang="en-US" altLang="zh-CN" sz="2800" dirty="0">
              <a:solidFill>
                <a:srgbClr val="000000"/>
              </a:solidFill>
              <a:ea typeface="宋体" panose="02010600030101010101" pitchFamily="2" charset="-122"/>
              <a:cs typeface="Times New Roman" panose="02020603050405020304" pitchFamily="18" charset="0"/>
            </a:endParaRPr>
          </a:p>
          <a:p>
            <a:pPr eaLnBrk="0" fontAlgn="base" hangingPunct="0">
              <a:lnSpc>
                <a:spcPct val="90000"/>
              </a:lnSpc>
              <a:spcBef>
                <a:spcPct val="50000"/>
              </a:spcBef>
              <a:spcAft>
                <a:spcPct val="0"/>
              </a:spcAft>
              <a:buNone/>
            </a:pPr>
            <a:r>
              <a:rPr lang="en-US" altLang="zh-CN" sz="2800" dirty="0">
                <a:solidFill>
                  <a:srgbClr val="0066FF"/>
                </a:solidFill>
                <a:ea typeface="宋体" panose="02010600030101010101" pitchFamily="2" charset="-122"/>
                <a:cs typeface="Times New Roman" panose="02020603050405020304" pitchFamily="18" charset="0"/>
              </a:rPr>
              <a:t>(2) Image Enhancement in the Spatial(</a:t>
            </a:r>
            <a:r>
              <a:rPr lang="zh-CN" altLang="en-US" sz="2800" dirty="0">
                <a:solidFill>
                  <a:srgbClr val="0066FF"/>
                </a:solidFill>
                <a:ea typeface="宋体" panose="02010600030101010101" pitchFamily="2" charset="-122"/>
                <a:cs typeface="Times New Roman" panose="02020603050405020304" pitchFamily="18" charset="0"/>
              </a:rPr>
              <a:t>空间的</a:t>
            </a:r>
            <a:r>
              <a:rPr lang="en-US" altLang="zh-CN" sz="2800" dirty="0">
                <a:solidFill>
                  <a:srgbClr val="0066FF"/>
                </a:solidFill>
                <a:ea typeface="宋体" panose="02010600030101010101" pitchFamily="2" charset="-122"/>
                <a:cs typeface="Times New Roman" panose="02020603050405020304" pitchFamily="18" charset="0"/>
              </a:rPr>
              <a:t>) Domain </a:t>
            </a:r>
          </a:p>
          <a:p>
            <a:pPr lvl="1" eaLnBrk="0" fontAlgn="base" hangingPunct="0">
              <a:lnSpc>
                <a:spcPct val="90000"/>
              </a:lnSpc>
              <a:spcBef>
                <a:spcPct val="50000"/>
              </a:spcBef>
              <a:spcAft>
                <a:spcPct val="0"/>
              </a:spcAft>
              <a:buFontTx/>
              <a:buChar char="•"/>
            </a:pPr>
            <a:r>
              <a:rPr lang="en-US" altLang="zh-CN" dirty="0">
                <a:solidFill>
                  <a:srgbClr val="0066FF"/>
                </a:solidFill>
                <a:ea typeface="宋体" panose="02010600030101010101" pitchFamily="2" charset="-122"/>
                <a:cs typeface="Arial" panose="020B0604020202020204" pitchFamily="34" charset="0"/>
              </a:rPr>
              <a:t>Point Operation</a:t>
            </a:r>
            <a:r>
              <a:rPr lang="en-US" altLang="zh-CN" dirty="0">
                <a:solidFill>
                  <a:srgbClr val="0066FF"/>
                </a:solidFill>
                <a:ea typeface="宋体" panose="02010600030101010101" pitchFamily="2" charset="-122"/>
                <a:cs typeface="Times New Roman" panose="02020603050405020304" pitchFamily="18" charset="0"/>
              </a:rPr>
              <a:t> </a:t>
            </a:r>
          </a:p>
          <a:p>
            <a:pPr lvl="3" eaLnBrk="0" fontAlgn="base" hangingPunct="0">
              <a:lnSpc>
                <a:spcPct val="90000"/>
              </a:lnSpc>
              <a:spcBef>
                <a:spcPct val="0"/>
              </a:spcBef>
              <a:spcAft>
                <a:spcPct val="0"/>
              </a:spcAft>
              <a:buFont typeface="Wingdings" panose="05000000000000000000" pitchFamily="2" charset="2"/>
              <a:buChar char="Ø"/>
            </a:pPr>
            <a:r>
              <a:rPr lang="en-US" altLang="zh-CN" sz="2400" dirty="0">
                <a:solidFill>
                  <a:srgbClr val="000000"/>
                </a:solidFill>
                <a:ea typeface="宋体" panose="02010600030101010101" pitchFamily="2" charset="-122"/>
              </a:rPr>
              <a:t>Linear Point Operation</a:t>
            </a:r>
          </a:p>
          <a:p>
            <a:pPr lvl="3" eaLnBrk="0" fontAlgn="base" hangingPunct="0">
              <a:lnSpc>
                <a:spcPct val="90000"/>
              </a:lnSpc>
              <a:spcBef>
                <a:spcPct val="0"/>
              </a:spcBef>
              <a:spcAft>
                <a:spcPct val="0"/>
              </a:spcAft>
              <a:buFont typeface="Wingdings" panose="05000000000000000000" pitchFamily="2" charset="2"/>
              <a:buChar char="Ø"/>
            </a:pPr>
            <a:r>
              <a:rPr lang="en-US" altLang="zh-CN" sz="2400" dirty="0">
                <a:solidFill>
                  <a:srgbClr val="000000"/>
                </a:solidFill>
                <a:ea typeface="宋体" panose="02010600030101010101" pitchFamily="2" charset="-122"/>
              </a:rPr>
              <a:t>Nonlinear Point Operation</a:t>
            </a:r>
            <a:endParaRPr lang="en-US" altLang="zh-CN" sz="2800" dirty="0">
              <a:solidFill>
                <a:srgbClr val="0066FF"/>
              </a:solidFill>
              <a:ea typeface="宋体" panose="02010600030101010101" pitchFamily="2" charset="-122"/>
            </a:endParaRPr>
          </a:p>
          <a:p>
            <a:pPr lvl="1" eaLnBrk="0" fontAlgn="base" hangingPunct="0">
              <a:lnSpc>
                <a:spcPct val="90000"/>
              </a:lnSpc>
              <a:spcBef>
                <a:spcPct val="50000"/>
              </a:spcBef>
              <a:spcAft>
                <a:spcPct val="0"/>
              </a:spcAft>
              <a:buFontTx/>
              <a:buChar char="•"/>
            </a:pPr>
            <a:r>
              <a:rPr lang="en-US" altLang="zh-CN" dirty="0">
                <a:solidFill>
                  <a:srgbClr val="0066FF"/>
                </a:solidFill>
                <a:ea typeface="宋体" panose="02010600030101010101" pitchFamily="2" charset="-122"/>
              </a:rPr>
              <a:t>Spatial (mask) Operation</a:t>
            </a:r>
          </a:p>
          <a:p>
            <a:pPr lvl="3" eaLnBrk="0" fontAlgn="base" hangingPunct="0">
              <a:lnSpc>
                <a:spcPct val="90000"/>
              </a:lnSpc>
              <a:spcBef>
                <a:spcPct val="0"/>
              </a:spcBef>
              <a:spcAft>
                <a:spcPct val="0"/>
              </a:spcAft>
              <a:buFont typeface="Wingdings" panose="05000000000000000000" pitchFamily="2" charset="2"/>
              <a:buChar char="Ø"/>
            </a:pPr>
            <a:r>
              <a:rPr lang="en-US" altLang="zh-CN" sz="2400" dirty="0">
                <a:solidFill>
                  <a:srgbClr val="000000"/>
                </a:solidFill>
                <a:ea typeface="宋体" panose="02010600030101010101" pitchFamily="2" charset="-122"/>
              </a:rPr>
              <a:t> Noise Smoothing</a:t>
            </a:r>
          </a:p>
          <a:p>
            <a:pPr lvl="3" eaLnBrk="0" fontAlgn="base" hangingPunct="0">
              <a:spcBef>
                <a:spcPct val="0"/>
              </a:spcBef>
              <a:spcAft>
                <a:spcPct val="0"/>
              </a:spcAft>
              <a:buFont typeface="Wingdings" panose="05000000000000000000" pitchFamily="2" charset="2"/>
              <a:buChar char="Ø"/>
            </a:pPr>
            <a:r>
              <a:rPr lang="en-US" altLang="zh-CN" sz="2400" dirty="0">
                <a:solidFill>
                  <a:srgbClr val="000000"/>
                </a:solidFill>
                <a:ea typeface="宋体" panose="02010600030101010101" pitchFamily="2" charset="-122"/>
              </a:rPr>
              <a:t>Median Filtering</a:t>
            </a:r>
          </a:p>
          <a:p>
            <a:pPr lvl="3" eaLnBrk="0" fontAlgn="base" hangingPunct="0">
              <a:spcBef>
                <a:spcPct val="0"/>
              </a:spcBef>
              <a:spcAft>
                <a:spcPct val="0"/>
              </a:spcAft>
              <a:buFont typeface="Wingdings" panose="05000000000000000000" pitchFamily="2" charset="2"/>
              <a:buChar char="Ø"/>
            </a:pPr>
            <a:r>
              <a:rPr lang="en-US" altLang="zh-CN" sz="2400" dirty="0">
                <a:solidFill>
                  <a:srgbClr val="000000"/>
                </a:solidFill>
                <a:ea typeface="宋体" panose="02010600030101010101" pitchFamily="2" charset="-122"/>
              </a:rPr>
              <a:t>Sharping Masking</a:t>
            </a:r>
          </a:p>
          <a:p>
            <a:pPr lvl="3" eaLnBrk="0" fontAlgn="base" hangingPunct="0">
              <a:spcBef>
                <a:spcPct val="0"/>
              </a:spcBef>
              <a:spcAft>
                <a:spcPct val="0"/>
              </a:spcAft>
              <a:buFont typeface="Wingdings" panose="05000000000000000000" pitchFamily="2" charset="2"/>
              <a:buChar char="Ø"/>
            </a:pPr>
            <a:r>
              <a:rPr lang="en-US" altLang="zh-CN" sz="2400" dirty="0">
                <a:solidFill>
                  <a:srgbClr val="000000"/>
                </a:solidFill>
                <a:ea typeface="宋体" panose="02010600030101010101" pitchFamily="2" charset="-122"/>
              </a:rPr>
              <a:t>Zooming</a:t>
            </a:r>
            <a:r>
              <a:rPr lang="en-US" altLang="zh-CN" sz="2800" dirty="0">
                <a:solidFill>
                  <a:srgbClr val="0066FF"/>
                </a:solidFill>
                <a:ea typeface="宋体" panose="02010600030101010101" pitchFamily="2" charset="-122"/>
              </a:rPr>
              <a:t>	</a:t>
            </a:r>
          </a:p>
          <a:p>
            <a:pPr lvl="1" eaLnBrk="0" fontAlgn="base" hangingPunct="0">
              <a:lnSpc>
                <a:spcPct val="90000"/>
              </a:lnSpc>
              <a:spcBef>
                <a:spcPct val="50000"/>
              </a:spcBef>
              <a:spcAft>
                <a:spcPct val="0"/>
              </a:spcAft>
              <a:buFontTx/>
              <a:buChar char="•"/>
            </a:pPr>
            <a:r>
              <a:rPr lang="en-US" altLang="zh-CN" dirty="0">
                <a:solidFill>
                  <a:srgbClr val="0066FF"/>
                </a:solidFill>
                <a:ea typeface="宋体" panose="02010600030101010101" pitchFamily="2" charset="-122"/>
              </a:rPr>
              <a:t>Histogram Transforms</a:t>
            </a:r>
          </a:p>
          <a:p>
            <a:pPr eaLnBrk="0" fontAlgn="base" hangingPunct="0">
              <a:lnSpc>
                <a:spcPct val="90000"/>
              </a:lnSpc>
              <a:spcBef>
                <a:spcPct val="50000"/>
              </a:spcBef>
              <a:spcAft>
                <a:spcPct val="0"/>
              </a:spcAft>
              <a:buNone/>
            </a:pPr>
            <a:r>
              <a:rPr lang="en-US" altLang="zh-CN" sz="2800" dirty="0">
                <a:solidFill>
                  <a:srgbClr val="0066FF"/>
                </a:solidFill>
                <a:ea typeface="宋体" panose="02010600030101010101" pitchFamily="2" charset="-122"/>
              </a:rPr>
              <a:t>(3) Image Enhancement in the Frequency Domain Operation</a:t>
            </a:r>
          </a:p>
        </p:txBody>
      </p:sp>
      <p:grpSp>
        <p:nvGrpSpPr>
          <p:cNvPr id="5124" name="Group 3">
            <a:extLst>
              <a:ext uri="{FF2B5EF4-FFF2-40B4-BE49-F238E27FC236}">
                <a16:creationId xmlns:a16="http://schemas.microsoft.com/office/drawing/2014/main" id="{22880AE3-0180-41A4-9651-10E7A95A89DA}"/>
              </a:ext>
            </a:extLst>
          </p:cNvPr>
          <p:cNvGrpSpPr>
            <a:grpSpLocks/>
          </p:cNvGrpSpPr>
          <p:nvPr/>
        </p:nvGrpSpPr>
        <p:grpSpPr bwMode="auto">
          <a:xfrm>
            <a:off x="2146300" y="241300"/>
            <a:ext cx="8521700" cy="731838"/>
            <a:chOff x="392" y="152"/>
            <a:chExt cx="5368" cy="461"/>
          </a:xfrm>
        </p:grpSpPr>
        <p:sp>
          <p:nvSpPr>
            <p:cNvPr id="520196" name="Rectangle 4">
              <a:extLst>
                <a:ext uri="{FF2B5EF4-FFF2-40B4-BE49-F238E27FC236}">
                  <a16:creationId xmlns:a16="http://schemas.microsoft.com/office/drawing/2014/main" id="{FBCA8072-2274-4DEC-8E1B-40CDF86318B1}"/>
                </a:ext>
              </a:extLst>
            </p:cNvPr>
            <p:cNvSpPr>
              <a:spLocks noChangeArrowheads="1"/>
            </p:cNvSpPr>
            <p:nvPr/>
          </p:nvSpPr>
          <p:spPr bwMode="auto">
            <a:xfrm>
              <a:off x="5760" y="255"/>
              <a:ext cx="0" cy="194"/>
            </a:xfrm>
            <a:prstGeom prst="rect">
              <a:avLst/>
            </a:prstGeom>
            <a:solidFill>
              <a:srgbClr val="CCECFF"/>
            </a:solidFill>
            <a:ln w="9525">
              <a:noFill/>
              <a:prstDash val="lgDash"/>
              <a:miter lim="800000"/>
              <a:headEnd/>
              <a:tailEnd/>
            </a:ln>
            <a:effectLst/>
          </p:spPr>
          <p:txBody>
            <a:bodyPr wrap="none"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520197" name="Text Box 5">
              <a:extLst>
                <a:ext uri="{FF2B5EF4-FFF2-40B4-BE49-F238E27FC236}">
                  <a16:creationId xmlns:a16="http://schemas.microsoft.com/office/drawing/2014/main" id="{2CECDCDF-C6B6-4939-B05A-0AEB1C99CEA0}"/>
                </a:ext>
              </a:extLst>
            </p:cNvPr>
            <p:cNvSpPr txBox="1">
              <a:spLocks noChangeArrowheads="1"/>
            </p:cNvSpPr>
            <p:nvPr/>
          </p:nvSpPr>
          <p:spPr bwMode="auto">
            <a:xfrm>
              <a:off x="392" y="152"/>
              <a:ext cx="1672" cy="461"/>
            </a:xfrm>
            <a:prstGeom prst="rect">
              <a:avLst/>
            </a:prstGeom>
            <a:noFill/>
            <a:ln w="9525">
              <a:noFill/>
              <a:prstDash val="lgDash"/>
              <a:miter lim="800000"/>
              <a:headEnd/>
              <a:tailEnd/>
            </a:ln>
            <a:effectLst>
              <a:outerShdw dist="45791" dir="2021404" algn="ctr" rotWithShape="0">
                <a:srgbClr val="808080"/>
              </a:outerShdw>
            </a:effectLst>
          </p:spPr>
          <p:txBody>
            <a:bodyPr lIns="0" tIns="0" rIns="0" bIns="0">
              <a:spAutoFit/>
            </a:bodyPr>
            <a:lstStyle/>
            <a:p>
              <a:pPr algn="r" eaLnBrk="0" fontAlgn="base" hangingPunct="0">
                <a:spcBef>
                  <a:spcPct val="50000"/>
                </a:spcBef>
                <a:spcAft>
                  <a:spcPct val="0"/>
                </a:spcAft>
                <a:defRPr/>
              </a:pPr>
              <a:r>
                <a:rPr lang="en-US" altLang="zh-CN" sz="4800" b="1">
                  <a:solidFill>
                    <a:srgbClr val="FF0000"/>
                  </a:solidFill>
                  <a:effectLst>
                    <a:outerShdw blurRad="38100" dist="38100" dir="2700000" algn="tl">
                      <a:srgbClr val="C0C0C0"/>
                    </a:outerShdw>
                  </a:effectLst>
                  <a:latin typeface="Arial" charset="0"/>
                  <a:ea typeface="宋体" panose="02010600030101010101" pitchFamily="2" charset="-122"/>
                  <a:cs typeface="Times New Roman" pitchFamily="18" charset="0"/>
                </a:rPr>
                <a:t>Contents</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959FB52F-4B74-46AB-807F-08E1A0884194}"/>
              </a:ext>
            </a:extLst>
          </p:cNvPr>
          <p:cNvSpPr>
            <a:spLocks noGrp="1" noChangeArrowheads="1"/>
          </p:cNvSpPr>
          <p:nvPr>
            <p:ph type="title"/>
          </p:nvPr>
        </p:nvSpPr>
        <p:spPr/>
        <p:txBody>
          <a:bodyPr/>
          <a:lstStyle/>
          <a:p>
            <a:endParaRPr lang="zh-CN" altLang="en-US">
              <a:ea typeface="宋体" panose="02010600030101010101" pitchFamily="2" charset="-122"/>
            </a:endParaRPr>
          </a:p>
        </p:txBody>
      </p:sp>
      <p:sp>
        <p:nvSpPr>
          <p:cNvPr id="99331" name="Rectangle 3">
            <a:extLst>
              <a:ext uri="{FF2B5EF4-FFF2-40B4-BE49-F238E27FC236}">
                <a16:creationId xmlns:a16="http://schemas.microsoft.com/office/drawing/2014/main" id="{C260176B-BB0A-41ED-8EFF-3AA48C819C28}"/>
              </a:ext>
            </a:extLst>
          </p:cNvPr>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99332" name="Picture 4">
            <a:extLst>
              <a:ext uri="{FF2B5EF4-FFF2-40B4-BE49-F238E27FC236}">
                <a16:creationId xmlns:a16="http://schemas.microsoft.com/office/drawing/2014/main" id="{D01B6E6A-1170-40AE-A5B4-18E266340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1089026"/>
            <a:ext cx="65849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99333" name="AutoShape 5">
            <a:extLst>
              <a:ext uri="{FF2B5EF4-FFF2-40B4-BE49-F238E27FC236}">
                <a16:creationId xmlns:a16="http://schemas.microsoft.com/office/drawing/2014/main" id="{4E94C8AF-590E-4FB4-AC86-3A91071DD7A7}"/>
              </a:ext>
            </a:extLst>
          </p:cNvPr>
          <p:cNvSpPr>
            <a:spLocks/>
          </p:cNvSpPr>
          <p:nvPr/>
        </p:nvSpPr>
        <p:spPr bwMode="auto">
          <a:xfrm>
            <a:off x="8543925" y="5294313"/>
            <a:ext cx="1836738" cy="609600"/>
          </a:xfrm>
          <a:prstGeom prst="borderCallout2">
            <a:avLst>
              <a:gd name="adj1" fmla="val 18750"/>
              <a:gd name="adj2" fmla="val -4148"/>
              <a:gd name="adj3" fmla="val 18750"/>
              <a:gd name="adj4" fmla="val -27051"/>
              <a:gd name="adj5" fmla="val -81509"/>
              <a:gd name="adj6" fmla="val -50907"/>
            </a:avLst>
          </a:prstGeom>
          <a:solidFill>
            <a:schemeClr val="accent1"/>
          </a:solidFill>
          <a:ln w="9525" algn="ctr">
            <a:solidFill>
              <a:srgbClr val="FF0000"/>
            </a:solidFill>
            <a:prstDash val="lgDash"/>
            <a:miter lim="800000"/>
            <a:headEnd type="triangle" w="med" len="med"/>
            <a:tailEnd/>
          </a:ln>
        </p:spPr>
        <p:txBody>
          <a:bodyPr lIns="0" tIns="0" rIns="0" bIns="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1600" b="1">
                <a:solidFill>
                  <a:srgbClr val="000000"/>
                </a:solidFill>
                <a:ea typeface="宋体" panose="02010600030101010101" pitchFamily="2" charset="-122"/>
              </a:rPr>
              <a:t>Using (a) transformation</a:t>
            </a:r>
          </a:p>
        </p:txBody>
      </p:sp>
      <p:cxnSp>
        <p:nvCxnSpPr>
          <p:cNvPr id="99334" name="直接箭头连接符 6">
            <a:extLst>
              <a:ext uri="{FF2B5EF4-FFF2-40B4-BE49-F238E27FC236}">
                <a16:creationId xmlns:a16="http://schemas.microsoft.com/office/drawing/2014/main" id="{0E799A21-4EFF-4062-BA22-AB68BC4E0CF7}"/>
              </a:ext>
            </a:extLst>
          </p:cNvPr>
          <p:cNvCxnSpPr>
            <a:cxnSpLocks noChangeShapeType="1"/>
          </p:cNvCxnSpPr>
          <p:nvPr/>
        </p:nvCxnSpPr>
        <p:spPr bwMode="auto">
          <a:xfrm>
            <a:off x="4908550" y="3429000"/>
            <a:ext cx="431800" cy="215900"/>
          </a:xfrm>
          <a:prstGeom prst="straightConnector1">
            <a:avLst/>
          </a:prstGeom>
          <a:noFill/>
          <a:ln w="9525" algn="ctr">
            <a:solidFill>
              <a:srgbClr val="FF0000"/>
            </a:solidFill>
            <a:prstDash val="lgDash"/>
            <a:round/>
            <a:headEnd/>
            <a:tailEnd type="arrow" w="med" len="med"/>
          </a:ln>
          <a:extLst>
            <a:ext uri="{909E8E84-426E-40DD-AFC4-6F175D3DCCD1}">
              <a14:hiddenFill xmlns:a14="http://schemas.microsoft.com/office/drawing/2010/main">
                <a:noFill/>
              </a14:hiddenFill>
            </a:ext>
          </a:extLst>
        </p:spPr>
      </p:cxnSp>
      <p:cxnSp>
        <p:nvCxnSpPr>
          <p:cNvPr id="99335" name="直接箭头连接符 8">
            <a:extLst>
              <a:ext uri="{FF2B5EF4-FFF2-40B4-BE49-F238E27FC236}">
                <a16:creationId xmlns:a16="http://schemas.microsoft.com/office/drawing/2014/main" id="{81DF9BFC-21F8-4563-979B-FF3681CA8E9C}"/>
              </a:ext>
            </a:extLst>
          </p:cNvPr>
          <p:cNvCxnSpPr>
            <a:cxnSpLocks noChangeShapeType="1"/>
          </p:cNvCxnSpPr>
          <p:nvPr/>
        </p:nvCxnSpPr>
        <p:spPr bwMode="auto">
          <a:xfrm flipH="1">
            <a:off x="4835526" y="3357564"/>
            <a:ext cx="360363" cy="287337"/>
          </a:xfrm>
          <a:prstGeom prst="straightConnector1">
            <a:avLst/>
          </a:prstGeom>
          <a:noFill/>
          <a:ln w="9525" algn="ctr">
            <a:solidFill>
              <a:srgbClr val="FF0000"/>
            </a:solidFill>
            <a:prstDash val="lgDash"/>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灯片编号占位符 1">
            <a:extLst>
              <a:ext uri="{FF2B5EF4-FFF2-40B4-BE49-F238E27FC236}">
                <a16:creationId xmlns:a16="http://schemas.microsoft.com/office/drawing/2014/main" id="{92946181-DC82-4E9D-BEF2-B0B8CF7E661A}"/>
              </a:ext>
            </a:extLst>
          </p:cNvPr>
          <p:cNvSpPr txBox="1">
            <a:spLocks noGrp="1"/>
          </p:cNvSpPr>
          <p:nvPr/>
        </p:nvSpPr>
        <p:spPr bwMode="auto">
          <a:xfrm>
            <a:off x="7581900" y="5543550"/>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BFE1326C-4C40-4B00-8948-43245BF636F4}" type="slidenum">
              <a:rPr lang="zh-CN" altLang="en-US" sz="1000">
                <a:solidFill>
                  <a:srgbClr val="000000"/>
                </a:solidFill>
                <a:ea typeface="宋体" panose="02010600030101010101" pitchFamily="2" charset="-122"/>
              </a:rPr>
              <a:pPr algn="r" eaLnBrk="0" fontAlgn="base" hangingPunct="0">
                <a:spcBef>
                  <a:spcPct val="0"/>
                </a:spcBef>
                <a:spcAft>
                  <a:spcPct val="0"/>
                </a:spcAft>
                <a:buNone/>
              </a:pPr>
              <a:t>31</a:t>
            </a:fld>
            <a:endParaRPr lang="en-US" altLang="zh-CN" sz="1000">
              <a:solidFill>
                <a:srgbClr val="000000"/>
              </a:solidFill>
              <a:ea typeface="宋体" panose="02010600030101010101" pitchFamily="2" charset="-122"/>
            </a:endParaRPr>
          </a:p>
        </p:txBody>
      </p:sp>
      <p:sp>
        <p:nvSpPr>
          <p:cNvPr id="3" name="Rectangle 3">
            <a:extLst>
              <a:ext uri="{FF2B5EF4-FFF2-40B4-BE49-F238E27FC236}">
                <a16:creationId xmlns:a16="http://schemas.microsoft.com/office/drawing/2014/main" id="{4BB33D64-28AB-4118-82B0-9840685CA0A7}"/>
              </a:ext>
            </a:extLst>
          </p:cNvPr>
          <p:cNvSpPr txBox="1">
            <a:spLocks noChangeArrowheads="1"/>
          </p:cNvSpPr>
          <p:nvPr/>
        </p:nvSpPr>
        <p:spPr>
          <a:xfrm>
            <a:off x="2990851" y="1322389"/>
            <a:ext cx="6399213" cy="2403475"/>
          </a:xfrm>
          <a:prstGeom prst="rect">
            <a:avLst/>
          </a:prstGeom>
        </p:spPr>
        <p:txBody>
          <a:bodyPr/>
          <a:lstStyle/>
          <a:p>
            <a:pPr marL="257175" indent="-257175" eaLnBrk="0" fontAlgn="base" hangingPunct="0">
              <a:spcBef>
                <a:spcPct val="20000"/>
              </a:spcBef>
              <a:spcAft>
                <a:spcPct val="0"/>
              </a:spcAft>
              <a:buFont typeface="Wingdings" pitchFamily="2" charset="2"/>
              <a:buChar char="Ø"/>
              <a:defRPr/>
            </a:pPr>
            <a:r>
              <a:rPr lang="en-US" altLang="zh-CN" sz="2100" kern="0" dirty="0">
                <a:solidFill>
                  <a:srgbClr val="FFFFFF"/>
                </a:solidFill>
                <a:latin typeface="Times New Roman" panose="02020603050405020304" pitchFamily="18" charset="0"/>
                <a:ea typeface="宋体" panose="02010600030101010101" pitchFamily="2" charset="-122"/>
              </a:rPr>
              <a:t>Logic operations:</a:t>
            </a:r>
          </a:p>
          <a:p>
            <a:pPr marL="257175" indent="-257175" eaLnBrk="0" fontAlgn="base" hangingPunct="0">
              <a:spcBef>
                <a:spcPct val="20000"/>
              </a:spcBef>
              <a:spcAft>
                <a:spcPct val="0"/>
              </a:spcAft>
              <a:defRPr/>
            </a:pPr>
            <a:r>
              <a:rPr lang="en-US" altLang="zh-CN" sz="2100" kern="0" dirty="0">
                <a:solidFill>
                  <a:srgbClr val="FFFFFF"/>
                </a:solidFill>
                <a:latin typeface="Times New Roman" panose="02020603050405020304" pitchFamily="18" charset="0"/>
                <a:ea typeface="宋体" panose="02010600030101010101" pitchFamily="2" charset="-122"/>
              </a:rPr>
              <a:t>    NOT, AND,  OR,  XOR</a:t>
            </a:r>
          </a:p>
          <a:p>
            <a:pPr marL="257175" indent="-257175" eaLnBrk="0" fontAlgn="base" hangingPunct="0">
              <a:spcBef>
                <a:spcPct val="20000"/>
              </a:spcBef>
              <a:spcAft>
                <a:spcPct val="0"/>
              </a:spcAft>
              <a:buFont typeface="Wingdings" pitchFamily="2" charset="2"/>
              <a:buChar char="Ø"/>
              <a:defRPr/>
            </a:pPr>
            <a:r>
              <a:rPr lang="en-US" altLang="zh-CN" sz="2100" kern="0" dirty="0">
                <a:solidFill>
                  <a:srgbClr val="FFFFFF"/>
                </a:solidFill>
                <a:latin typeface="Times New Roman" panose="02020603050405020304" pitchFamily="18" charset="0"/>
                <a:ea typeface="宋体" panose="02010600030101010101" pitchFamily="2" charset="-122"/>
              </a:rPr>
              <a:t>NOT: </a:t>
            </a:r>
          </a:p>
          <a:p>
            <a:pPr marL="257175" indent="-257175" eaLnBrk="0" fontAlgn="base" hangingPunct="0">
              <a:spcBef>
                <a:spcPct val="20000"/>
              </a:spcBef>
              <a:spcAft>
                <a:spcPct val="0"/>
              </a:spcAft>
              <a:buFont typeface="Wingdings" pitchFamily="2" charset="2"/>
              <a:buChar char="Ø"/>
              <a:defRPr/>
            </a:pPr>
            <a:endParaRPr lang="en-US" altLang="zh-CN" sz="2100" kern="0" dirty="0">
              <a:solidFill>
                <a:srgbClr val="FFFFFF"/>
              </a:solidFill>
              <a:latin typeface="Times New Roman" panose="02020603050405020304" pitchFamily="18" charset="0"/>
              <a:ea typeface="宋体" panose="02010600030101010101" pitchFamily="2" charset="-122"/>
            </a:endParaRPr>
          </a:p>
          <a:p>
            <a:pPr marL="600075" lvl="1" indent="-257175" eaLnBrk="0" fontAlgn="base" hangingPunct="0">
              <a:spcBef>
                <a:spcPct val="20000"/>
              </a:spcBef>
              <a:spcAft>
                <a:spcPct val="0"/>
              </a:spcAft>
              <a:defRPr/>
            </a:pPr>
            <a:endParaRPr lang="en-US" altLang="zh-CN" sz="2100" kern="0" dirty="0">
              <a:solidFill>
                <a:srgbClr val="FFFFFF"/>
              </a:solidFill>
              <a:latin typeface="Times New Roman" panose="02020603050405020304" pitchFamily="18" charset="0"/>
              <a:ea typeface="宋体" panose="02010600030101010101" pitchFamily="2" charset="-122"/>
            </a:endParaRPr>
          </a:p>
          <a:p>
            <a:pPr marL="600075" lvl="1" indent="-257175" eaLnBrk="0" fontAlgn="base" hangingPunct="0">
              <a:spcBef>
                <a:spcPct val="20000"/>
              </a:spcBef>
              <a:spcAft>
                <a:spcPct val="0"/>
              </a:spcAft>
              <a:buFont typeface="Arial" pitchFamily="34" charset="0"/>
              <a:buChar char="•"/>
              <a:defRPr/>
            </a:pPr>
            <a:endParaRPr lang="zh-CN" altLang="en-US" sz="2100" kern="0" dirty="0">
              <a:solidFill>
                <a:srgbClr val="FFFFFF"/>
              </a:solidFill>
              <a:latin typeface="Times New Roman" panose="02020603050405020304" pitchFamily="18" charset="0"/>
              <a:ea typeface="宋体" panose="02010600030101010101" pitchFamily="2" charset="-122"/>
            </a:endParaRPr>
          </a:p>
        </p:txBody>
      </p:sp>
      <p:graphicFrame>
        <p:nvGraphicFramePr>
          <p:cNvPr id="107524" name="Object 4">
            <a:extLst>
              <a:ext uri="{FF2B5EF4-FFF2-40B4-BE49-F238E27FC236}">
                <a16:creationId xmlns:a16="http://schemas.microsoft.com/office/drawing/2014/main" id="{6238C08B-5183-41C5-86A6-8D70DD7E5019}"/>
              </a:ext>
            </a:extLst>
          </p:cNvPr>
          <p:cNvGraphicFramePr>
            <a:graphicFrameLocks noChangeAspect="1"/>
          </p:cNvGraphicFramePr>
          <p:nvPr/>
        </p:nvGraphicFramePr>
        <p:xfrm>
          <a:off x="3467100" y="2673350"/>
          <a:ext cx="2871788" cy="482600"/>
        </p:xfrm>
        <a:graphic>
          <a:graphicData uri="http://schemas.openxmlformats.org/presentationml/2006/ole">
            <mc:AlternateContent xmlns:mc="http://schemas.openxmlformats.org/markup-compatibility/2006">
              <mc:Choice xmlns:v="urn:schemas-microsoft-com:vml" Requires="v">
                <p:oleObj spid="_x0000_s7172" name="Equation" r:id="rId3" imgW="977476" imgH="165028" progId="Equation.DSMT4">
                  <p:embed/>
                </p:oleObj>
              </mc:Choice>
              <mc:Fallback>
                <p:oleObj name="Equation" r:id="rId3" imgW="977476" imgH="165028" progId="Equation.DSMT4">
                  <p:embed/>
                  <p:pic>
                    <p:nvPicPr>
                      <p:cNvPr id="107524" name="Object 4">
                        <a:extLst>
                          <a:ext uri="{FF2B5EF4-FFF2-40B4-BE49-F238E27FC236}">
                            <a16:creationId xmlns:a16="http://schemas.microsoft.com/office/drawing/2014/main" id="{6238C08B-5183-41C5-86A6-8D70DD7E5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2673350"/>
                        <a:ext cx="28717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5" name="Rectangle 3">
            <a:extLst>
              <a:ext uri="{FF2B5EF4-FFF2-40B4-BE49-F238E27FC236}">
                <a16:creationId xmlns:a16="http://schemas.microsoft.com/office/drawing/2014/main" id="{60DFFEE8-943A-4D0C-8023-6B86B3DFFF29}"/>
              </a:ext>
            </a:extLst>
          </p:cNvPr>
          <p:cNvSpPr>
            <a:spLocks noChangeArrowheads="1"/>
          </p:cNvSpPr>
          <p:nvPr/>
        </p:nvSpPr>
        <p:spPr bwMode="auto">
          <a:xfrm>
            <a:off x="2424114" y="1319213"/>
            <a:ext cx="5341937"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Aft>
                <a:spcPct val="0"/>
              </a:spcAft>
            </a:pPr>
            <a:r>
              <a:rPr lang="en-US" altLang="zh-CN" sz="2800" dirty="0">
                <a:solidFill>
                  <a:srgbClr val="000000"/>
                </a:solidFill>
                <a:ea typeface="宋体" panose="02010600030101010101" pitchFamily="2" charset="-122"/>
              </a:rPr>
              <a:t>Create digital negative of images</a:t>
            </a:r>
          </a:p>
          <a:p>
            <a:pPr eaLnBrk="0" fontAlgn="base" hangingPunct="0">
              <a:spcAft>
                <a:spcPct val="0"/>
              </a:spcAft>
            </a:pPr>
            <a:r>
              <a:rPr lang="en-US" altLang="zh-CN" sz="2800" dirty="0">
                <a:solidFill>
                  <a:srgbClr val="000000"/>
                </a:solidFill>
                <a:ea typeface="宋体" panose="02010600030101010101" pitchFamily="2" charset="-122"/>
              </a:rPr>
              <a:t>Display of medical images</a:t>
            </a:r>
          </a:p>
        </p:txBody>
      </p:sp>
      <p:graphicFrame>
        <p:nvGraphicFramePr>
          <p:cNvPr id="107526" name="Object 5">
            <a:extLst>
              <a:ext uri="{FF2B5EF4-FFF2-40B4-BE49-F238E27FC236}">
                <a16:creationId xmlns:a16="http://schemas.microsoft.com/office/drawing/2014/main" id="{31C1CDE3-715B-425B-B04B-9044EBA9BC36}"/>
              </a:ext>
            </a:extLst>
          </p:cNvPr>
          <p:cNvGraphicFramePr>
            <a:graphicFrameLocks noChangeAspect="1"/>
          </p:cNvGraphicFramePr>
          <p:nvPr/>
        </p:nvGraphicFramePr>
        <p:xfrm>
          <a:off x="4779963" y="3648076"/>
          <a:ext cx="2781300" cy="2557463"/>
        </p:xfrm>
        <a:graphic>
          <a:graphicData uri="http://schemas.openxmlformats.org/presentationml/2006/ole">
            <mc:AlternateContent xmlns:mc="http://schemas.openxmlformats.org/markup-compatibility/2006">
              <mc:Choice xmlns:v="urn:schemas-microsoft-com:vml" Requires="v">
                <p:oleObj spid="_x0000_s7173" name="Image" r:id="rId5" imgW="4238095" imgH="3895238" progId="">
                  <p:embed/>
                </p:oleObj>
              </mc:Choice>
              <mc:Fallback>
                <p:oleObj name="Image" r:id="rId5" imgW="4238095" imgH="3895238" progId="">
                  <p:embed/>
                  <p:pic>
                    <p:nvPicPr>
                      <p:cNvPr id="107526" name="Object 5">
                        <a:extLst>
                          <a:ext uri="{FF2B5EF4-FFF2-40B4-BE49-F238E27FC236}">
                            <a16:creationId xmlns:a16="http://schemas.microsoft.com/office/drawing/2014/main" id="{31C1CDE3-715B-425B-B04B-9044EBA9B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9963" y="3648076"/>
                        <a:ext cx="2781300"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7" name="矩形 1">
            <a:extLst>
              <a:ext uri="{FF2B5EF4-FFF2-40B4-BE49-F238E27FC236}">
                <a16:creationId xmlns:a16="http://schemas.microsoft.com/office/drawing/2014/main" id="{7A2E7A32-C360-470C-9656-A95B622C6565}"/>
              </a:ext>
            </a:extLst>
          </p:cNvPr>
          <p:cNvSpPr>
            <a:spLocks noChangeArrowheads="1"/>
          </p:cNvSpPr>
          <p:nvPr/>
        </p:nvSpPr>
        <p:spPr bwMode="auto">
          <a:xfrm>
            <a:off x="2566988" y="488950"/>
            <a:ext cx="4114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b="1" dirty="0">
                <a:solidFill>
                  <a:srgbClr val="0070C0"/>
                </a:solidFill>
                <a:ea typeface="宋体" panose="02010600030101010101" pitchFamily="2" charset="-122"/>
              </a:rPr>
              <a:t>IMAGE NEGATIVES</a:t>
            </a:r>
            <a:endParaRPr lang="zh-CN" altLang="en-US" b="1" dirty="0">
              <a:solidFill>
                <a:srgbClr val="0070C0"/>
              </a:solidFill>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BD04AFF-5290-4D6E-8A9F-FBFA3FE891E6}"/>
              </a:ext>
            </a:extLst>
          </p:cNvPr>
          <p:cNvSpPr/>
          <p:nvPr/>
        </p:nvSpPr>
        <p:spPr>
          <a:xfrm>
            <a:off x="4760913" y="1368426"/>
            <a:ext cx="2017712" cy="1819275"/>
          </a:xfrm>
          <a:prstGeom prst="rect">
            <a:avLst/>
          </a:prstGeom>
          <a:solidFill>
            <a:schemeClr val="bg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sz="2400">
              <a:solidFill>
                <a:srgbClr val="FFFFFF"/>
              </a:solidFill>
              <a:latin typeface="Times New Roman"/>
            </a:endParaRPr>
          </a:p>
        </p:txBody>
      </p:sp>
      <p:sp>
        <p:nvSpPr>
          <p:cNvPr id="165890" name="灯片编号占位符 3">
            <a:extLst>
              <a:ext uri="{FF2B5EF4-FFF2-40B4-BE49-F238E27FC236}">
                <a16:creationId xmlns:a16="http://schemas.microsoft.com/office/drawing/2014/main" id="{5D431758-CC71-4FD9-844D-582BF092B77C}"/>
              </a:ext>
            </a:extLst>
          </p:cNvPr>
          <p:cNvSpPr txBox="1">
            <a:spLocks noGrp="1"/>
          </p:cNvSpPr>
          <p:nvPr/>
        </p:nvSpPr>
        <p:spPr bwMode="auto">
          <a:xfrm>
            <a:off x="7581900" y="5543550"/>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475A814E-CD01-4F68-8A25-D2F2A033EBA2}" type="slidenum">
              <a:rPr lang="zh-CN" altLang="en-US" sz="1000">
                <a:solidFill>
                  <a:srgbClr val="000000"/>
                </a:solidFill>
                <a:ea typeface="宋体" panose="02010600030101010101" pitchFamily="2" charset="-122"/>
              </a:rPr>
              <a:pPr algn="r" eaLnBrk="0" fontAlgn="base" hangingPunct="0">
                <a:spcBef>
                  <a:spcPct val="0"/>
                </a:spcBef>
                <a:spcAft>
                  <a:spcPct val="0"/>
                </a:spcAft>
                <a:buNone/>
              </a:pPr>
              <a:t>32</a:t>
            </a:fld>
            <a:endParaRPr lang="en-US" altLang="zh-CN" sz="1000">
              <a:solidFill>
                <a:srgbClr val="000000"/>
              </a:solidFill>
              <a:ea typeface="宋体" panose="02010600030101010101" pitchFamily="2" charset="-122"/>
            </a:endParaRPr>
          </a:p>
        </p:txBody>
      </p:sp>
      <p:sp>
        <p:nvSpPr>
          <p:cNvPr id="109572" name="Text Box 3">
            <a:extLst>
              <a:ext uri="{FF2B5EF4-FFF2-40B4-BE49-F238E27FC236}">
                <a16:creationId xmlns:a16="http://schemas.microsoft.com/office/drawing/2014/main" id="{1262D0D1-9A9F-4E01-B5E5-C552043BA149}"/>
              </a:ext>
            </a:extLst>
          </p:cNvPr>
          <p:cNvSpPr txBox="1">
            <a:spLocks noChangeArrowheads="1"/>
          </p:cNvSpPr>
          <p:nvPr/>
        </p:nvSpPr>
        <p:spPr bwMode="auto">
          <a:xfrm>
            <a:off x="4991100" y="5286375"/>
            <a:ext cx="12763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1500" b="1">
                <a:solidFill>
                  <a:srgbClr val="FFFFFF"/>
                </a:solidFill>
                <a:latin typeface="Arial" panose="020B0604020202020204" pitchFamily="34" charset="0"/>
                <a:ea typeface="宋体" panose="02010600030101010101" pitchFamily="2" charset="-122"/>
              </a:rPr>
              <a:t>Output image</a:t>
            </a:r>
          </a:p>
        </p:txBody>
      </p:sp>
      <p:sp>
        <p:nvSpPr>
          <p:cNvPr id="109573" name="Text Box 5">
            <a:extLst>
              <a:ext uri="{FF2B5EF4-FFF2-40B4-BE49-F238E27FC236}">
                <a16:creationId xmlns:a16="http://schemas.microsoft.com/office/drawing/2014/main" id="{9E1284FE-88C0-4834-9C63-1C610EE49E65}"/>
              </a:ext>
            </a:extLst>
          </p:cNvPr>
          <p:cNvSpPr txBox="1">
            <a:spLocks noChangeArrowheads="1"/>
          </p:cNvSpPr>
          <p:nvPr/>
        </p:nvSpPr>
        <p:spPr bwMode="auto">
          <a:xfrm>
            <a:off x="3705225" y="1381125"/>
            <a:ext cx="12763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1500" b="1">
                <a:solidFill>
                  <a:srgbClr val="FFFFFF"/>
                </a:solidFill>
                <a:latin typeface="Arial" panose="020B0604020202020204" pitchFamily="34" charset="0"/>
                <a:ea typeface="宋体" panose="02010600030101010101" pitchFamily="2" charset="-122"/>
              </a:rPr>
              <a:t>Input image</a:t>
            </a:r>
          </a:p>
        </p:txBody>
      </p:sp>
      <p:pic>
        <p:nvPicPr>
          <p:cNvPr id="109574" name="Picture 19">
            <a:extLst>
              <a:ext uri="{FF2B5EF4-FFF2-40B4-BE49-F238E27FC236}">
                <a16:creationId xmlns:a16="http://schemas.microsoft.com/office/drawing/2014/main" id="{BF37D9AE-F6C4-4135-8878-A64FA8FC6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3590925"/>
            <a:ext cx="6669088"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grpSp>
        <p:nvGrpSpPr>
          <p:cNvPr id="109575" name="Group 6">
            <a:extLst>
              <a:ext uri="{FF2B5EF4-FFF2-40B4-BE49-F238E27FC236}">
                <a16:creationId xmlns:a16="http://schemas.microsoft.com/office/drawing/2014/main" id="{88EB767D-2D69-475C-967D-0577465A1557}"/>
              </a:ext>
            </a:extLst>
          </p:cNvPr>
          <p:cNvGrpSpPr>
            <a:grpSpLocks/>
          </p:cNvGrpSpPr>
          <p:nvPr/>
        </p:nvGrpSpPr>
        <p:grpSpPr bwMode="auto">
          <a:xfrm>
            <a:off x="4341814" y="1108075"/>
            <a:ext cx="2562225" cy="2362200"/>
            <a:chOff x="3312" y="480"/>
            <a:chExt cx="2152" cy="1985"/>
          </a:xfrm>
        </p:grpSpPr>
        <p:sp>
          <p:nvSpPr>
            <p:cNvPr id="109576" name="Text Box 7">
              <a:extLst>
                <a:ext uri="{FF2B5EF4-FFF2-40B4-BE49-F238E27FC236}">
                  <a16:creationId xmlns:a16="http://schemas.microsoft.com/office/drawing/2014/main" id="{62B690B3-1426-465C-8F7C-23B50488DAA0}"/>
                </a:ext>
              </a:extLst>
            </p:cNvPr>
            <p:cNvSpPr txBox="1">
              <a:spLocks noChangeArrowheads="1"/>
            </p:cNvSpPr>
            <p:nvPr/>
          </p:nvSpPr>
          <p:spPr bwMode="auto">
            <a:xfrm>
              <a:off x="3648" y="480"/>
              <a:ext cx="18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1500">
                  <a:solidFill>
                    <a:srgbClr val="0066FF"/>
                  </a:solidFill>
                  <a:ea typeface="宋体" panose="02010600030101010101" pitchFamily="2" charset="-122"/>
                </a:rPr>
                <a:t>Mapping function (Reverse)</a:t>
              </a:r>
            </a:p>
          </p:txBody>
        </p:sp>
        <p:grpSp>
          <p:nvGrpSpPr>
            <p:cNvPr id="109577" name="Group 8">
              <a:extLst>
                <a:ext uri="{FF2B5EF4-FFF2-40B4-BE49-F238E27FC236}">
                  <a16:creationId xmlns:a16="http://schemas.microsoft.com/office/drawing/2014/main" id="{C8A74691-EFE1-4208-810C-6805741D5C04}"/>
                </a:ext>
              </a:extLst>
            </p:cNvPr>
            <p:cNvGrpSpPr>
              <a:grpSpLocks/>
            </p:cNvGrpSpPr>
            <p:nvPr/>
          </p:nvGrpSpPr>
          <p:grpSpPr bwMode="auto">
            <a:xfrm>
              <a:off x="3312" y="720"/>
              <a:ext cx="2028" cy="1745"/>
              <a:chOff x="3236" y="1312"/>
              <a:chExt cx="2028" cy="1745"/>
            </a:xfrm>
          </p:grpSpPr>
          <p:sp>
            <p:nvSpPr>
              <p:cNvPr id="109578" name="Text Box 10">
                <a:extLst>
                  <a:ext uri="{FF2B5EF4-FFF2-40B4-BE49-F238E27FC236}">
                    <a16:creationId xmlns:a16="http://schemas.microsoft.com/office/drawing/2014/main" id="{29A9A986-5D18-4A9D-A609-DDB31257006A}"/>
                  </a:ext>
                </a:extLst>
              </p:cNvPr>
              <p:cNvSpPr txBox="1">
                <a:spLocks noChangeArrowheads="1"/>
              </p:cNvSpPr>
              <p:nvPr/>
            </p:nvSpPr>
            <p:spPr bwMode="auto">
              <a:xfrm>
                <a:off x="4292" y="1656"/>
                <a:ext cx="7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1800" i="1">
                    <a:solidFill>
                      <a:srgbClr val="FF0000"/>
                    </a:solidFill>
                    <a:ea typeface="宋体" panose="02010600030101010101" pitchFamily="2" charset="-122"/>
                  </a:rPr>
                  <a:t>f</a:t>
                </a:r>
                <a:r>
                  <a:rPr lang="en-US" altLang="zh-CN" sz="1800">
                    <a:solidFill>
                      <a:srgbClr val="FF0000"/>
                    </a:solidFill>
                    <a:ea typeface="宋体" panose="02010600030101010101" pitchFamily="2" charset="-122"/>
                  </a:rPr>
                  <a:t>(</a:t>
                </a:r>
                <a:r>
                  <a:rPr lang="en-US" altLang="zh-CN" sz="1800" i="1">
                    <a:solidFill>
                      <a:srgbClr val="FF0000"/>
                    </a:solidFill>
                    <a:ea typeface="宋体" panose="02010600030101010101" pitchFamily="2" charset="-122"/>
                  </a:rPr>
                  <a:t>x</a:t>
                </a:r>
                <a:r>
                  <a:rPr lang="en-US" altLang="zh-CN" sz="1800">
                    <a:solidFill>
                      <a:srgbClr val="FF0000"/>
                    </a:solidFill>
                    <a:ea typeface="宋体" panose="02010600030101010101" pitchFamily="2" charset="-122"/>
                  </a:rPr>
                  <a:t>)=</a:t>
                </a:r>
                <a:r>
                  <a:rPr lang="en-US" altLang="zh-CN" sz="1800" i="1">
                    <a:solidFill>
                      <a:srgbClr val="FF0000"/>
                    </a:solidFill>
                    <a:ea typeface="宋体" panose="02010600030101010101" pitchFamily="2" charset="-122"/>
                  </a:rPr>
                  <a:t>x </a:t>
                </a:r>
                <a:r>
                  <a:rPr lang="en-US" altLang="zh-CN" sz="1800" baseline="30000">
                    <a:solidFill>
                      <a:srgbClr val="FF0000"/>
                    </a:solidFill>
                    <a:ea typeface="宋体" panose="02010600030101010101" pitchFamily="2" charset="-122"/>
                  </a:rPr>
                  <a:t>-1</a:t>
                </a:r>
              </a:p>
            </p:txBody>
          </p:sp>
          <p:sp>
            <p:nvSpPr>
              <p:cNvPr id="109579" name="Text Box 11">
                <a:extLst>
                  <a:ext uri="{FF2B5EF4-FFF2-40B4-BE49-F238E27FC236}">
                    <a16:creationId xmlns:a16="http://schemas.microsoft.com/office/drawing/2014/main" id="{CD7C9424-E72B-4B75-9847-633941874878}"/>
                  </a:ext>
                </a:extLst>
              </p:cNvPr>
              <p:cNvSpPr txBox="1">
                <a:spLocks noChangeArrowheads="1"/>
              </p:cNvSpPr>
              <p:nvPr/>
            </p:nvSpPr>
            <p:spPr bwMode="auto">
              <a:xfrm>
                <a:off x="3842" y="2772"/>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1800" i="1">
                    <a:solidFill>
                      <a:srgbClr val="000000"/>
                    </a:solidFill>
                    <a:ea typeface="宋体" panose="02010600030101010101" pitchFamily="2" charset="-122"/>
                  </a:rPr>
                  <a:t>g</a:t>
                </a:r>
                <a:r>
                  <a:rPr lang="en-US" altLang="zh-CN" sz="1800" i="1" baseline="-25000">
                    <a:solidFill>
                      <a:srgbClr val="000000"/>
                    </a:solidFill>
                    <a:ea typeface="宋体" panose="02010600030101010101" pitchFamily="2" charset="-122"/>
                  </a:rPr>
                  <a:t>in</a:t>
                </a:r>
                <a:endParaRPr lang="en-US" altLang="zh-CN" sz="1800" baseline="-25000">
                  <a:solidFill>
                    <a:srgbClr val="000000"/>
                  </a:solidFill>
                  <a:ea typeface="宋体" panose="02010600030101010101" pitchFamily="2" charset="-122"/>
                </a:endParaRPr>
              </a:p>
            </p:txBody>
          </p:sp>
          <p:sp>
            <p:nvSpPr>
              <p:cNvPr id="109580" name="Text Box 12">
                <a:extLst>
                  <a:ext uri="{FF2B5EF4-FFF2-40B4-BE49-F238E27FC236}">
                    <a16:creationId xmlns:a16="http://schemas.microsoft.com/office/drawing/2014/main" id="{CB78AFEF-C0C7-4C06-B2F6-547F8A737DE9}"/>
                  </a:ext>
                </a:extLst>
              </p:cNvPr>
              <p:cNvSpPr txBox="1">
                <a:spLocks noChangeArrowheads="1"/>
              </p:cNvSpPr>
              <p:nvPr/>
            </p:nvSpPr>
            <p:spPr bwMode="auto">
              <a:xfrm>
                <a:off x="3236" y="1518"/>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1800" i="1">
                    <a:solidFill>
                      <a:srgbClr val="000000"/>
                    </a:solidFill>
                    <a:ea typeface="宋体" panose="02010600030101010101" pitchFamily="2" charset="-122"/>
                  </a:rPr>
                  <a:t>g</a:t>
                </a:r>
                <a:r>
                  <a:rPr lang="en-US" altLang="zh-CN" sz="1800" i="1" baseline="-25000">
                    <a:solidFill>
                      <a:srgbClr val="000000"/>
                    </a:solidFill>
                    <a:ea typeface="宋体" panose="02010600030101010101" pitchFamily="2" charset="-122"/>
                  </a:rPr>
                  <a:t>out</a:t>
                </a:r>
                <a:endParaRPr lang="en-US" altLang="zh-CN" sz="1800" baseline="-25000">
                  <a:solidFill>
                    <a:srgbClr val="000000"/>
                  </a:solidFill>
                  <a:ea typeface="宋体" panose="02010600030101010101" pitchFamily="2" charset="-122"/>
                </a:endParaRPr>
              </a:p>
            </p:txBody>
          </p:sp>
          <p:sp>
            <p:nvSpPr>
              <p:cNvPr id="27" name="Line 13">
                <a:extLst>
                  <a:ext uri="{FF2B5EF4-FFF2-40B4-BE49-F238E27FC236}">
                    <a16:creationId xmlns:a16="http://schemas.microsoft.com/office/drawing/2014/main" id="{19B790D4-7B91-461A-8A67-49485E6B69A4}"/>
                  </a:ext>
                </a:extLst>
              </p:cNvPr>
              <p:cNvSpPr>
                <a:spLocks noChangeShapeType="1"/>
              </p:cNvSpPr>
              <p:nvPr/>
            </p:nvSpPr>
            <p:spPr bwMode="auto">
              <a:xfrm>
                <a:off x="3616" y="1320"/>
                <a:ext cx="1640" cy="1479"/>
              </a:xfrm>
              <a:prstGeom prst="line">
                <a:avLst/>
              </a:prstGeom>
              <a:noFill/>
              <a:ln w="28575">
                <a:solidFill>
                  <a:srgbClr val="FF0000"/>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15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109582" name="Group 14">
                <a:extLst>
                  <a:ext uri="{FF2B5EF4-FFF2-40B4-BE49-F238E27FC236}">
                    <a16:creationId xmlns:a16="http://schemas.microsoft.com/office/drawing/2014/main" id="{83B907A6-7A13-4E5F-B60A-52A5D52DAE8B}"/>
                  </a:ext>
                </a:extLst>
              </p:cNvPr>
              <p:cNvGrpSpPr>
                <a:grpSpLocks/>
              </p:cNvGrpSpPr>
              <p:nvPr/>
            </p:nvGrpSpPr>
            <p:grpSpPr bwMode="auto">
              <a:xfrm>
                <a:off x="3288" y="1312"/>
                <a:ext cx="1976" cy="1745"/>
                <a:chOff x="2992" y="536"/>
                <a:chExt cx="1976" cy="1745"/>
              </a:xfrm>
            </p:grpSpPr>
            <p:sp>
              <p:nvSpPr>
                <p:cNvPr id="109583" name="Text Box 15">
                  <a:extLst>
                    <a:ext uri="{FF2B5EF4-FFF2-40B4-BE49-F238E27FC236}">
                      <a16:creationId xmlns:a16="http://schemas.microsoft.com/office/drawing/2014/main" id="{8E776040-3793-4842-9B4B-02E991A5E0F8}"/>
                    </a:ext>
                  </a:extLst>
                </p:cNvPr>
                <p:cNvSpPr txBox="1">
                  <a:spLocks noChangeArrowheads="1"/>
                </p:cNvSpPr>
                <p:nvPr/>
              </p:nvSpPr>
              <p:spPr bwMode="auto">
                <a:xfrm>
                  <a:off x="3136" y="2008"/>
                  <a:ext cx="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1800">
                      <a:solidFill>
                        <a:srgbClr val="0066FF"/>
                      </a:solidFill>
                      <a:ea typeface="宋体" panose="02010600030101010101" pitchFamily="2" charset="-122"/>
                      <a:cs typeface="Times New Roman" panose="02020603050405020304" pitchFamily="18" charset="0"/>
                    </a:rPr>
                    <a:t>0 </a:t>
                  </a:r>
                </a:p>
              </p:txBody>
            </p:sp>
            <p:sp>
              <p:nvSpPr>
                <p:cNvPr id="109584" name="Text Box 16">
                  <a:extLst>
                    <a:ext uri="{FF2B5EF4-FFF2-40B4-BE49-F238E27FC236}">
                      <a16:creationId xmlns:a16="http://schemas.microsoft.com/office/drawing/2014/main" id="{08E35719-060A-4172-9556-2C359973919E}"/>
                    </a:ext>
                  </a:extLst>
                </p:cNvPr>
                <p:cNvSpPr txBox="1">
                  <a:spLocks noChangeArrowheads="1"/>
                </p:cNvSpPr>
                <p:nvPr/>
              </p:nvSpPr>
              <p:spPr bwMode="auto">
                <a:xfrm>
                  <a:off x="2992" y="536"/>
                  <a:ext cx="3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1800">
                      <a:solidFill>
                        <a:srgbClr val="0066FF"/>
                      </a:solidFill>
                      <a:ea typeface="宋体" panose="02010600030101010101" pitchFamily="2" charset="-122"/>
                      <a:cs typeface="Times New Roman" panose="02020603050405020304" pitchFamily="18" charset="0"/>
                    </a:rPr>
                    <a:t>255</a:t>
                  </a:r>
                </a:p>
              </p:txBody>
            </p:sp>
            <p:sp>
              <p:nvSpPr>
                <p:cNvPr id="109585" name="Text Box 17">
                  <a:extLst>
                    <a:ext uri="{FF2B5EF4-FFF2-40B4-BE49-F238E27FC236}">
                      <a16:creationId xmlns:a16="http://schemas.microsoft.com/office/drawing/2014/main" id="{F870063E-A1D3-4371-8C7A-95B7BC0FDA76}"/>
                    </a:ext>
                  </a:extLst>
                </p:cNvPr>
                <p:cNvSpPr txBox="1">
                  <a:spLocks noChangeArrowheads="1"/>
                </p:cNvSpPr>
                <p:nvPr/>
              </p:nvSpPr>
              <p:spPr bwMode="auto">
                <a:xfrm>
                  <a:off x="4640" y="2048"/>
                  <a:ext cx="3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sz="1800">
                      <a:solidFill>
                        <a:srgbClr val="0066FF"/>
                      </a:solidFill>
                      <a:ea typeface="宋体" panose="02010600030101010101" pitchFamily="2" charset="-122"/>
                      <a:cs typeface="Times New Roman" panose="02020603050405020304" pitchFamily="18" charset="0"/>
                    </a:rPr>
                    <a:t>255</a:t>
                  </a: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1">
            <a:extLst>
              <a:ext uri="{FF2B5EF4-FFF2-40B4-BE49-F238E27FC236}">
                <a16:creationId xmlns:a16="http://schemas.microsoft.com/office/drawing/2014/main" id="{94000FA9-8A38-4D28-817C-AE9EFDBDFF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2A27CB51-3BD7-43A8-9491-020C8824ECB4}" type="slidenum">
              <a:rPr lang="zh-CN" altLang="en-US" sz="1400">
                <a:solidFill>
                  <a:srgbClr val="000000"/>
                </a:solidFill>
                <a:ea typeface="宋体" panose="02010600030101010101" pitchFamily="2" charset="-122"/>
              </a:rPr>
              <a:pPr eaLnBrk="0" fontAlgn="base" hangingPunct="0">
                <a:spcBef>
                  <a:spcPct val="0"/>
                </a:spcBef>
                <a:spcAft>
                  <a:spcPct val="0"/>
                </a:spcAft>
                <a:buNone/>
              </a:pPr>
              <a:t>33</a:t>
            </a:fld>
            <a:endParaRPr lang="en-US" altLang="zh-CN" sz="1400">
              <a:solidFill>
                <a:srgbClr val="000000"/>
              </a:solidFill>
              <a:ea typeface="宋体" panose="02010600030101010101" pitchFamily="2" charset="-122"/>
            </a:endParaRPr>
          </a:p>
        </p:txBody>
      </p:sp>
      <p:pic>
        <p:nvPicPr>
          <p:cNvPr id="124931" name="图片 2">
            <a:extLst>
              <a:ext uri="{FF2B5EF4-FFF2-40B4-BE49-F238E27FC236}">
                <a16:creationId xmlns:a16="http://schemas.microsoft.com/office/drawing/2014/main" id="{3AF1D847-B83C-4EAF-B711-AB94357A04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5226" y="1543050"/>
            <a:ext cx="7546975"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2" name="Rectangle 3">
            <a:extLst>
              <a:ext uri="{FF2B5EF4-FFF2-40B4-BE49-F238E27FC236}">
                <a16:creationId xmlns:a16="http://schemas.microsoft.com/office/drawing/2014/main" id="{BA8A0825-DB9C-45F3-87D0-5AB36B241E4B}"/>
              </a:ext>
            </a:extLst>
          </p:cNvPr>
          <p:cNvSpPr txBox="1">
            <a:spLocks noChangeArrowheads="1"/>
          </p:cNvSpPr>
          <p:nvPr/>
        </p:nvSpPr>
        <p:spPr bwMode="auto">
          <a:xfrm>
            <a:off x="1811338" y="657226"/>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Aft>
                <a:spcPct val="0"/>
              </a:spcAft>
              <a:buClr>
                <a:srgbClr val="FF0000"/>
              </a:buClr>
              <a:buFont typeface="Wingdings" panose="05000000000000000000" pitchFamily="2" charset="2"/>
              <a:buChar char="n"/>
            </a:pPr>
            <a:r>
              <a:rPr lang="en-US" altLang="zh-CN">
                <a:solidFill>
                  <a:srgbClr val="0066FF"/>
                </a:solidFill>
                <a:ea typeface="宋体" panose="02010600030101010101" pitchFamily="2" charset="-122"/>
              </a:rPr>
              <a:t>  </a:t>
            </a:r>
            <a:r>
              <a:rPr lang="en-US" altLang="zh-CN">
                <a:solidFill>
                  <a:srgbClr val="FF0000"/>
                </a:solidFill>
                <a:ea typeface="宋体" panose="02010600030101010101" pitchFamily="2" charset="-122"/>
              </a:rPr>
              <a:t>Linear</a:t>
            </a:r>
            <a:r>
              <a:rPr lang="en-US" altLang="zh-CN">
                <a:solidFill>
                  <a:srgbClr val="0066FF"/>
                </a:solidFill>
                <a:ea typeface="宋体" panose="02010600030101010101" pitchFamily="2" charset="-122"/>
              </a:rPr>
              <a:t> transformation</a:t>
            </a:r>
          </a:p>
          <a:p>
            <a:pPr eaLnBrk="0" fontAlgn="base" hangingPunct="0">
              <a:spcAft>
                <a:spcPct val="0"/>
              </a:spcAft>
              <a:buClr>
                <a:srgbClr val="FF0000"/>
              </a:buClr>
              <a:buFont typeface="Wingdings" panose="05000000000000000000" pitchFamily="2" charset="2"/>
              <a:buChar char="n"/>
            </a:pPr>
            <a:endParaRPr lang="en-US" altLang="zh-CN" sz="2800">
              <a:solidFill>
                <a:srgbClr val="0066FF"/>
              </a:solidFill>
              <a:ea typeface="宋体" panose="02010600030101010101" pitchFamily="2" charset="-122"/>
            </a:endParaRPr>
          </a:p>
          <a:p>
            <a:pPr eaLnBrk="0" fontAlgn="base" hangingPunct="0">
              <a:spcAft>
                <a:spcPct val="0"/>
              </a:spcAft>
              <a:buClr>
                <a:srgbClr val="FF0000"/>
              </a:buClr>
              <a:buFont typeface="Wingdings" panose="05000000000000000000" pitchFamily="2" charset="2"/>
              <a:buChar char="n"/>
            </a:pPr>
            <a:endParaRPr lang="en-US" altLang="zh-CN" sz="2800">
              <a:solidFill>
                <a:srgbClr val="0066FF"/>
              </a:solidFill>
              <a:ea typeface="宋体" panose="02010600030101010101" pitchFamily="2" charset="-122"/>
            </a:endParaRPr>
          </a:p>
          <a:p>
            <a:pPr eaLnBrk="0" fontAlgn="base" hangingPunct="0">
              <a:spcAft>
                <a:spcPct val="0"/>
              </a:spcAft>
              <a:buClr>
                <a:srgbClr val="FF0000"/>
              </a:buClr>
              <a:buNone/>
            </a:pPr>
            <a:r>
              <a:rPr lang="en-US" altLang="zh-CN" sz="2800">
                <a:solidFill>
                  <a:srgbClr val="0066FF"/>
                </a:solidFill>
                <a:ea typeface="宋体" panose="02010600030101010101" pitchFamily="2" charset="-122"/>
              </a:rPr>
              <a:t>             </a:t>
            </a:r>
            <a:r>
              <a:rPr lang="en-US" altLang="zh-CN">
                <a:solidFill>
                  <a:srgbClr val="000000"/>
                </a:solidFill>
                <a:ea typeface="宋体" panose="02010600030101010101" pitchFamily="2" charset="-122"/>
              </a:rPr>
              <a:t>  </a:t>
            </a:r>
            <a:endParaRPr lang="en-US" altLang="zh-CN">
              <a:solidFill>
                <a:srgbClr val="0066FF"/>
              </a:solidFill>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4">
            <a:extLst>
              <a:ext uri="{FF2B5EF4-FFF2-40B4-BE49-F238E27FC236}">
                <a16:creationId xmlns:a16="http://schemas.microsoft.com/office/drawing/2014/main" id="{17BA188D-A3A1-4A2C-BEA4-DAE9EF36597D}"/>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957921AE-754E-4CAA-BB1A-ECF77C49AC13}"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34</a:t>
            </a:fld>
            <a:endParaRPr lang="en-US" altLang="zh-CN" sz="1400">
              <a:solidFill>
                <a:srgbClr val="000000"/>
              </a:solidFill>
              <a:ea typeface="宋体" panose="02010600030101010101" pitchFamily="2" charset="-122"/>
            </a:endParaRPr>
          </a:p>
        </p:txBody>
      </p:sp>
      <p:sp>
        <p:nvSpPr>
          <p:cNvPr id="131075" name="TextBox 6">
            <a:extLst>
              <a:ext uri="{FF2B5EF4-FFF2-40B4-BE49-F238E27FC236}">
                <a16:creationId xmlns:a16="http://schemas.microsoft.com/office/drawing/2014/main" id="{9A56F636-4714-461C-9388-5057ADDD10E7}"/>
              </a:ext>
            </a:extLst>
          </p:cNvPr>
          <p:cNvSpPr txBox="1">
            <a:spLocks noChangeArrowheads="1"/>
          </p:cNvSpPr>
          <p:nvPr/>
        </p:nvSpPr>
        <p:spPr bwMode="auto">
          <a:xfrm>
            <a:off x="2171701" y="333376"/>
            <a:ext cx="4722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pPr>
            <a:r>
              <a:rPr lang="en-US" altLang="zh-CN" sz="2800" b="1">
                <a:solidFill>
                  <a:srgbClr val="000000"/>
                </a:solidFill>
                <a:ea typeface="宋体" panose="02010600030101010101" pitchFamily="2" charset="-122"/>
              </a:rPr>
              <a:t>Power-Law Transformations</a:t>
            </a:r>
            <a:endParaRPr lang="zh-CN" altLang="en-US" sz="2800" b="1">
              <a:solidFill>
                <a:srgbClr val="000000"/>
              </a:solidFill>
              <a:ea typeface="宋体" panose="02010600030101010101" pitchFamily="2" charset="-122"/>
            </a:endParaRPr>
          </a:p>
        </p:txBody>
      </p:sp>
      <p:graphicFrame>
        <p:nvGraphicFramePr>
          <p:cNvPr id="131076" name="Object 4">
            <a:extLst>
              <a:ext uri="{FF2B5EF4-FFF2-40B4-BE49-F238E27FC236}">
                <a16:creationId xmlns:a16="http://schemas.microsoft.com/office/drawing/2014/main" id="{6F7F41CD-B5EF-4006-B0B3-0A5FCD54504B}"/>
              </a:ext>
            </a:extLst>
          </p:cNvPr>
          <p:cNvGraphicFramePr>
            <a:graphicFrameLocks noChangeAspect="1"/>
          </p:cNvGraphicFramePr>
          <p:nvPr/>
        </p:nvGraphicFramePr>
        <p:xfrm>
          <a:off x="8148638" y="1233488"/>
          <a:ext cx="2051050" cy="950912"/>
        </p:xfrm>
        <a:graphic>
          <a:graphicData uri="http://schemas.openxmlformats.org/presentationml/2006/ole">
            <mc:AlternateContent xmlns:mc="http://schemas.openxmlformats.org/markup-compatibility/2006">
              <mc:Choice xmlns:v="urn:schemas-microsoft-com:vml" Requires="v">
                <p:oleObj spid="_x0000_s8195" name="Equation" r:id="rId3" imgW="355292" imgH="164957" progId="Equation.DSMT4">
                  <p:embed/>
                </p:oleObj>
              </mc:Choice>
              <mc:Fallback>
                <p:oleObj name="Equation" r:id="rId3" imgW="355292" imgH="164957" progId="Equation.DSMT4">
                  <p:embed/>
                  <p:pic>
                    <p:nvPicPr>
                      <p:cNvPr id="131076" name="Object 4">
                        <a:extLst>
                          <a:ext uri="{FF2B5EF4-FFF2-40B4-BE49-F238E27FC236}">
                            <a16:creationId xmlns:a16="http://schemas.microsoft.com/office/drawing/2014/main" id="{6F7F41CD-B5EF-4006-B0B3-0A5FCD545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8638" y="1233488"/>
                        <a:ext cx="205105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1077" name="Picture 6">
            <a:extLst>
              <a:ext uri="{FF2B5EF4-FFF2-40B4-BE49-F238E27FC236}">
                <a16:creationId xmlns:a16="http://schemas.microsoft.com/office/drawing/2014/main" id="{0CC39C9C-BAA9-43E7-8CB9-1093B6692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4" y="944563"/>
            <a:ext cx="5248275"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131078" name="TextBox 7">
            <a:extLst>
              <a:ext uri="{FF2B5EF4-FFF2-40B4-BE49-F238E27FC236}">
                <a16:creationId xmlns:a16="http://schemas.microsoft.com/office/drawing/2014/main" id="{33F9F9BD-A85E-4BD9-BD46-3D5AD8250026}"/>
              </a:ext>
            </a:extLst>
          </p:cNvPr>
          <p:cNvSpPr txBox="1">
            <a:spLocks noChangeArrowheads="1"/>
          </p:cNvSpPr>
          <p:nvPr/>
        </p:nvSpPr>
        <p:spPr bwMode="auto">
          <a:xfrm>
            <a:off x="2566989" y="5103814"/>
            <a:ext cx="662463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400" dirty="0">
                <a:solidFill>
                  <a:srgbClr val="3333CC"/>
                </a:solidFill>
                <a:ea typeface="宋体" panose="02010600030101010101" pitchFamily="2" charset="-122"/>
              </a:rPr>
              <a:t>r&lt;1: map a wider range of input values into a narrow range of output values, image brighter</a:t>
            </a:r>
          </a:p>
          <a:p>
            <a:pPr eaLnBrk="0" fontAlgn="base" hangingPunct="0">
              <a:spcBef>
                <a:spcPct val="50000"/>
              </a:spcBef>
              <a:spcAft>
                <a:spcPct val="0"/>
              </a:spcAft>
              <a:buNone/>
            </a:pPr>
            <a:r>
              <a:rPr lang="en-US" altLang="zh-CN" sz="2400" dirty="0">
                <a:solidFill>
                  <a:srgbClr val="3333CC"/>
                </a:solidFill>
                <a:ea typeface="宋体" panose="02010600030101010101" pitchFamily="2" charset="-122"/>
              </a:rPr>
              <a:t>r&gt;1: map a narrow range of input values into a wider ranger of output values, image darkening</a:t>
            </a:r>
            <a:endParaRPr lang="zh-CN" altLang="en-US" sz="2400" dirty="0">
              <a:solidFill>
                <a:srgbClr val="3333CC"/>
              </a:solidFill>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1">
            <a:extLst>
              <a:ext uri="{FF2B5EF4-FFF2-40B4-BE49-F238E27FC236}">
                <a16:creationId xmlns:a16="http://schemas.microsoft.com/office/drawing/2014/main" id="{0F6915C6-7E88-45EC-89F2-F5FD3359B952}"/>
              </a:ext>
            </a:extLst>
          </p:cNvPr>
          <p:cNvSpPr>
            <a:spLocks noGrp="1"/>
          </p:cNvSpPr>
          <p:nvPr>
            <p:ph type="sldNum" sz="quarter" idx="12"/>
          </p:nvPr>
        </p:nvSpPr>
        <p:spPr>
          <a:xfrm>
            <a:off x="8077201" y="6248400"/>
            <a:ext cx="1558925" cy="37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BFD0681A-1AED-4BB3-82E7-CD272D89A409}" type="slidenum">
              <a:rPr lang="zh-CN" altLang="en-US" sz="1400">
                <a:solidFill>
                  <a:srgbClr val="000000"/>
                </a:solidFill>
                <a:ea typeface="宋体" panose="02010600030101010101" pitchFamily="2" charset="-122"/>
              </a:rPr>
              <a:pPr eaLnBrk="0" fontAlgn="base" hangingPunct="0">
                <a:spcBef>
                  <a:spcPct val="0"/>
                </a:spcBef>
                <a:spcAft>
                  <a:spcPct val="0"/>
                </a:spcAft>
                <a:buNone/>
              </a:pPr>
              <a:t>35</a:t>
            </a:fld>
            <a:endParaRPr lang="en-US" altLang="zh-CN" sz="1400">
              <a:solidFill>
                <a:srgbClr val="000000"/>
              </a:solidFill>
              <a:ea typeface="宋体" panose="02010600030101010101" pitchFamily="2" charset="-122"/>
            </a:endParaRPr>
          </a:p>
        </p:txBody>
      </p:sp>
      <p:pic>
        <p:nvPicPr>
          <p:cNvPr id="132099" name="Picture 2">
            <a:extLst>
              <a:ext uri="{FF2B5EF4-FFF2-40B4-BE49-F238E27FC236}">
                <a16:creationId xmlns:a16="http://schemas.microsoft.com/office/drawing/2014/main" id="{C93A224E-D495-442D-AA67-C29D51FBF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225426"/>
            <a:ext cx="295910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132100" name="Picture 3">
            <a:extLst>
              <a:ext uri="{FF2B5EF4-FFF2-40B4-BE49-F238E27FC236}">
                <a16:creationId xmlns:a16="http://schemas.microsoft.com/office/drawing/2014/main" id="{E2D39EC5-2D1B-405A-8D6E-EFF583E0E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088" y="225425"/>
            <a:ext cx="2938462"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132101" name="Picture 4">
            <a:extLst>
              <a:ext uri="{FF2B5EF4-FFF2-40B4-BE49-F238E27FC236}">
                <a16:creationId xmlns:a16="http://schemas.microsoft.com/office/drawing/2014/main" id="{97787A34-72EF-4E60-A154-93133F7E08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188" y="225426"/>
            <a:ext cx="2944812"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132102" name="Picture 5">
            <a:extLst>
              <a:ext uri="{FF2B5EF4-FFF2-40B4-BE49-F238E27FC236}">
                <a16:creationId xmlns:a16="http://schemas.microsoft.com/office/drawing/2014/main" id="{CD137DCE-2EBD-453A-B52C-7E61D5F097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0325" y="3968751"/>
            <a:ext cx="2844800"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132103" name="Picture 6">
            <a:extLst>
              <a:ext uri="{FF2B5EF4-FFF2-40B4-BE49-F238E27FC236}">
                <a16:creationId xmlns:a16="http://schemas.microsoft.com/office/drawing/2014/main" id="{943289E9-EC6B-45F6-9FCD-29F3948D70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301" y="3968751"/>
            <a:ext cx="27781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132104" name="Picture 7">
            <a:extLst>
              <a:ext uri="{FF2B5EF4-FFF2-40B4-BE49-F238E27FC236}">
                <a16:creationId xmlns:a16="http://schemas.microsoft.com/office/drawing/2014/main" id="{26A78E81-589A-4897-9044-C26BB8C23F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0051" y="3968750"/>
            <a:ext cx="2805113"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1">
            <a:extLst>
              <a:ext uri="{FF2B5EF4-FFF2-40B4-BE49-F238E27FC236}">
                <a16:creationId xmlns:a16="http://schemas.microsoft.com/office/drawing/2014/main" id="{E193BB71-49B5-49B1-892E-41D9BE71BC4F}"/>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3A56ACE3-F1FE-4605-9265-284F9FB9CC59}"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36</a:t>
            </a:fld>
            <a:endParaRPr lang="en-US" altLang="zh-CN" sz="1400">
              <a:solidFill>
                <a:srgbClr val="000000"/>
              </a:solidFill>
              <a:ea typeface="宋体" panose="02010600030101010101" pitchFamily="2" charset="-122"/>
            </a:endParaRPr>
          </a:p>
        </p:txBody>
      </p:sp>
      <p:sp>
        <p:nvSpPr>
          <p:cNvPr id="149507" name="Rectangle 3">
            <a:extLst>
              <a:ext uri="{FF2B5EF4-FFF2-40B4-BE49-F238E27FC236}">
                <a16:creationId xmlns:a16="http://schemas.microsoft.com/office/drawing/2014/main" id="{2D5DC9E0-9F02-4D66-BF3F-9FA36688C033}"/>
              </a:ext>
            </a:extLst>
          </p:cNvPr>
          <p:cNvSpPr txBox="1">
            <a:spLocks noChangeArrowheads="1"/>
          </p:cNvSpPr>
          <p:nvPr/>
        </p:nvSpPr>
        <p:spPr bwMode="auto">
          <a:xfrm>
            <a:off x="1955801" y="1052513"/>
            <a:ext cx="8532813"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800100" indent="-3429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Aft>
                <a:spcPct val="0"/>
              </a:spcAft>
              <a:buFont typeface="Wingdings" panose="05000000000000000000" pitchFamily="2" charset="2"/>
              <a:buChar char="Ø"/>
            </a:pPr>
            <a:r>
              <a:rPr lang="en-US" altLang="zh-CN" b="1">
                <a:solidFill>
                  <a:srgbClr val="000000"/>
                </a:solidFill>
                <a:ea typeface="宋体" panose="02010600030101010101" pitchFamily="2" charset="-122"/>
              </a:rPr>
              <a:t>Subtraction:</a:t>
            </a:r>
            <a:r>
              <a:rPr lang="en-US" altLang="zh-CN">
                <a:solidFill>
                  <a:srgbClr val="000000"/>
                </a:solidFill>
                <a:ea typeface="宋体" panose="02010600030101010101" pitchFamily="2" charset="-122"/>
              </a:rPr>
              <a:t>C(x,y)=A(x,y)-B(x,y)</a:t>
            </a:r>
          </a:p>
          <a:p>
            <a:pPr lvl="1" eaLnBrk="0" fontAlgn="base" hangingPunct="0">
              <a:spcAft>
                <a:spcPct val="0"/>
              </a:spcAft>
              <a:buFont typeface="Arial" panose="020B0604020202020204" pitchFamily="34" charset="0"/>
              <a:buChar char="•"/>
            </a:pPr>
            <a:r>
              <a:rPr lang="en-US" altLang="zh-CN" sz="3200">
                <a:solidFill>
                  <a:srgbClr val="000000"/>
                </a:solidFill>
                <a:ea typeface="宋体" panose="02010600030101010101" pitchFamily="2" charset="-122"/>
              </a:rPr>
              <a:t>Object detection: the difference between two images</a:t>
            </a:r>
            <a:endParaRPr lang="zh-CN" altLang="en-US" sz="3200">
              <a:solidFill>
                <a:srgbClr val="000000"/>
              </a:solidFill>
              <a:ea typeface="宋体" panose="02010600030101010101" pitchFamily="2" charset="-122"/>
            </a:endParaRPr>
          </a:p>
        </p:txBody>
      </p:sp>
      <p:pic>
        <p:nvPicPr>
          <p:cNvPr id="149508" name="Picture 2">
            <a:extLst>
              <a:ext uri="{FF2B5EF4-FFF2-40B4-BE49-F238E27FC236}">
                <a16:creationId xmlns:a16="http://schemas.microsoft.com/office/drawing/2014/main" id="{DFFB8983-8392-4860-99D7-E352876BE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163" y="2708275"/>
            <a:ext cx="78168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1">
            <a:extLst>
              <a:ext uri="{FF2B5EF4-FFF2-40B4-BE49-F238E27FC236}">
                <a16:creationId xmlns:a16="http://schemas.microsoft.com/office/drawing/2014/main" id="{EFA54C06-D788-423B-B7BF-B37B3F016FFA}"/>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557213" indent="-214313">
              <a:spcBef>
                <a:spcPct val="20000"/>
              </a:spcBef>
              <a:buChar char="–"/>
              <a:defRPr sz="2800">
                <a:solidFill>
                  <a:schemeClr val="tx1"/>
                </a:solidFill>
                <a:latin typeface="Times New Roman" panose="02020603050405020304" pitchFamily="18" charset="0"/>
              </a:defRPr>
            </a:lvl2pPr>
            <a:lvl3pPr marL="857250" indent="-171450">
              <a:spcBef>
                <a:spcPct val="20000"/>
              </a:spcBef>
              <a:buChar char="•"/>
              <a:defRPr sz="2400">
                <a:solidFill>
                  <a:schemeClr val="tx1"/>
                </a:solidFill>
                <a:latin typeface="Times New Roman" panose="02020603050405020304" pitchFamily="18" charset="0"/>
              </a:defRPr>
            </a:lvl3pPr>
            <a:lvl4pPr marL="1200150" indent="-171450">
              <a:spcBef>
                <a:spcPct val="20000"/>
              </a:spcBef>
              <a:buChar char="–"/>
              <a:defRPr sz="2000">
                <a:solidFill>
                  <a:schemeClr val="tx1"/>
                </a:solidFill>
                <a:latin typeface="Times New Roman" panose="02020603050405020304" pitchFamily="18" charset="0"/>
              </a:defRPr>
            </a:lvl4pPr>
            <a:lvl5pPr marL="1543050" indent="-171450">
              <a:spcBef>
                <a:spcPct val="20000"/>
              </a:spcBef>
              <a:buChar char="»"/>
              <a:defRPr sz="2000">
                <a:solidFill>
                  <a:schemeClr val="tx1"/>
                </a:solidFill>
                <a:latin typeface="Times New Roman" panose="02020603050405020304" pitchFamily="18" charset="0"/>
              </a:defRPr>
            </a:lvl5pPr>
            <a:lvl6pPr marL="2000250" indent="-17145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457450" indent="-171450" eaLnBrk="0" fontAlgn="base" hangingPunct="0">
              <a:spcBef>
                <a:spcPct val="20000"/>
              </a:spcBef>
              <a:spcAft>
                <a:spcPct val="0"/>
              </a:spcAft>
              <a:buChar char="»"/>
              <a:defRPr sz="2000">
                <a:solidFill>
                  <a:schemeClr val="tx1"/>
                </a:solidFill>
                <a:latin typeface="Times New Roman" panose="02020603050405020304" pitchFamily="18" charset="0"/>
              </a:defRPr>
            </a:lvl7pPr>
            <a:lvl8pPr marL="2914650" indent="-17145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371850" indent="-17145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4CA44B58-9BBE-4B02-AA38-E521386AB37E}" type="slidenum">
              <a:rPr lang="zh-CN" altLang="en-US" sz="1000">
                <a:solidFill>
                  <a:srgbClr val="000000"/>
                </a:solidFill>
                <a:ea typeface="宋体" panose="02010600030101010101" pitchFamily="2" charset="-122"/>
              </a:rPr>
              <a:pPr eaLnBrk="0" fontAlgn="base" hangingPunct="0">
                <a:spcBef>
                  <a:spcPct val="0"/>
                </a:spcBef>
                <a:spcAft>
                  <a:spcPct val="0"/>
                </a:spcAft>
                <a:buNone/>
              </a:pPr>
              <a:t>37</a:t>
            </a:fld>
            <a:endParaRPr lang="en-US" altLang="zh-CN" sz="1000">
              <a:solidFill>
                <a:srgbClr val="000000"/>
              </a:solidFill>
              <a:ea typeface="宋体" panose="02010600030101010101" pitchFamily="2" charset="-122"/>
            </a:endParaRPr>
          </a:p>
        </p:txBody>
      </p:sp>
      <p:sp>
        <p:nvSpPr>
          <p:cNvPr id="160771" name="矩形 2">
            <a:extLst>
              <a:ext uri="{FF2B5EF4-FFF2-40B4-BE49-F238E27FC236}">
                <a16:creationId xmlns:a16="http://schemas.microsoft.com/office/drawing/2014/main" id="{460D7FF4-BD39-434E-8FF3-B4EDE4CEB2D5}"/>
              </a:ext>
            </a:extLst>
          </p:cNvPr>
          <p:cNvSpPr>
            <a:spLocks noChangeArrowheads="1"/>
          </p:cNvSpPr>
          <p:nvPr/>
        </p:nvSpPr>
        <p:spPr bwMode="auto">
          <a:xfrm>
            <a:off x="2819401" y="2960689"/>
            <a:ext cx="8202613"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ts val="900"/>
              </a:spcBef>
              <a:spcAft>
                <a:spcPct val="0"/>
              </a:spcAft>
            </a:pPr>
            <a:r>
              <a:rPr lang="en-US" altLang="zh-CN" sz="2800" b="1">
                <a:solidFill>
                  <a:srgbClr val="000000"/>
                </a:solidFill>
                <a:latin typeface="ITCGaramondStd-Bk"/>
                <a:ea typeface="宋体" panose="02010600030101010101" pitchFamily="2" charset="-122"/>
              </a:rPr>
              <a:t>The least used method.</a:t>
            </a:r>
          </a:p>
          <a:p>
            <a:pPr eaLnBrk="0" fontAlgn="base" hangingPunct="0">
              <a:spcBef>
                <a:spcPts val="900"/>
              </a:spcBef>
              <a:spcAft>
                <a:spcPct val="0"/>
              </a:spcAft>
            </a:pPr>
            <a:r>
              <a:rPr lang="en-US" altLang="zh-CN" sz="2800" b="1">
                <a:solidFill>
                  <a:srgbClr val="000000"/>
                </a:solidFill>
                <a:latin typeface="ITCGaramondStd-Bk"/>
                <a:ea typeface="宋体" panose="02010600030101010101" pitchFamily="2" charset="-122"/>
              </a:rPr>
              <a:t>Generate the extreme range of values.</a:t>
            </a:r>
            <a:endParaRPr lang="zh-CN" altLang="en-US" sz="2800" b="1">
              <a:solidFill>
                <a:srgbClr val="000000"/>
              </a:solidFill>
              <a:ea typeface="宋体" panose="02010600030101010101" pitchFamily="2" charset="-122"/>
            </a:endParaRPr>
          </a:p>
        </p:txBody>
      </p:sp>
      <p:sp>
        <p:nvSpPr>
          <p:cNvPr id="4" name="矩形 3">
            <a:extLst>
              <a:ext uri="{FF2B5EF4-FFF2-40B4-BE49-F238E27FC236}">
                <a16:creationId xmlns:a16="http://schemas.microsoft.com/office/drawing/2014/main" id="{E6971EEB-8C7F-4130-A62F-62ABB691BF11}"/>
              </a:ext>
            </a:extLst>
          </p:cNvPr>
          <p:cNvSpPr/>
          <p:nvPr/>
        </p:nvSpPr>
        <p:spPr>
          <a:xfrm>
            <a:off x="2698751" y="1577976"/>
            <a:ext cx="5845175" cy="955675"/>
          </a:xfrm>
          <a:prstGeom prst="rect">
            <a:avLst/>
          </a:prstGeom>
        </p:spPr>
        <p:txBody>
          <a:bodyPr>
            <a:spAutoFit/>
          </a:bodyPr>
          <a:lstStyle/>
          <a:p>
            <a:pPr marL="257175" indent="-257175" eaLnBrk="0" fontAlgn="base" hangingPunct="0">
              <a:spcBef>
                <a:spcPct val="20000"/>
              </a:spcBef>
              <a:spcAft>
                <a:spcPct val="0"/>
              </a:spcAft>
              <a:buFont typeface="Wingdings" pitchFamily="2" charset="2"/>
              <a:buChar char="Ø"/>
              <a:defRPr/>
            </a:pPr>
            <a:r>
              <a:rPr lang="en-US" altLang="zh-CN" sz="2800" kern="0" dirty="0">
                <a:solidFill>
                  <a:srgbClr val="0070C0"/>
                </a:solidFill>
                <a:latin typeface="Times New Roman" panose="02020603050405020304" pitchFamily="18" charset="0"/>
                <a:ea typeface="宋体" panose="02010600030101010101" pitchFamily="2" charset="-122"/>
              </a:rPr>
              <a:t>Multiplication: C(</a:t>
            </a:r>
            <a:r>
              <a:rPr lang="en-US" altLang="zh-CN" sz="2800" kern="0" dirty="0" err="1">
                <a:solidFill>
                  <a:srgbClr val="0070C0"/>
                </a:solidFill>
                <a:latin typeface="Times New Roman" panose="02020603050405020304" pitchFamily="18" charset="0"/>
                <a:ea typeface="宋体" panose="02010600030101010101" pitchFamily="2" charset="-122"/>
              </a:rPr>
              <a:t>x,y</a:t>
            </a:r>
            <a:r>
              <a:rPr lang="en-US" altLang="zh-CN" sz="2800" kern="0" dirty="0">
                <a:solidFill>
                  <a:srgbClr val="0070C0"/>
                </a:solidFill>
                <a:latin typeface="Times New Roman" panose="02020603050405020304" pitchFamily="18" charset="0"/>
                <a:ea typeface="宋体" panose="02010600030101010101" pitchFamily="2" charset="-122"/>
              </a:rPr>
              <a:t>)=A(</a:t>
            </a:r>
            <a:r>
              <a:rPr lang="en-US" altLang="zh-CN" sz="2800" kern="0" dirty="0" err="1">
                <a:solidFill>
                  <a:srgbClr val="0070C0"/>
                </a:solidFill>
                <a:latin typeface="Times New Roman" panose="02020603050405020304" pitchFamily="18" charset="0"/>
                <a:ea typeface="宋体" panose="02010600030101010101" pitchFamily="2" charset="-122"/>
              </a:rPr>
              <a:t>x,y</a:t>
            </a:r>
            <a:r>
              <a:rPr lang="en-US" altLang="zh-CN" sz="2800" kern="0" dirty="0">
                <a:solidFill>
                  <a:srgbClr val="0070C0"/>
                </a:solidFill>
                <a:latin typeface="Times New Roman" panose="02020603050405020304" pitchFamily="18" charset="0"/>
                <a:ea typeface="宋体" panose="02010600030101010101" pitchFamily="2" charset="-122"/>
              </a:rPr>
              <a:t>)×B(</a:t>
            </a:r>
            <a:r>
              <a:rPr lang="en-US" altLang="zh-CN" sz="2800" kern="0" dirty="0" err="1">
                <a:solidFill>
                  <a:srgbClr val="0070C0"/>
                </a:solidFill>
                <a:latin typeface="Times New Roman" panose="02020603050405020304" pitchFamily="18" charset="0"/>
                <a:ea typeface="宋体" panose="02010600030101010101" pitchFamily="2" charset="-122"/>
              </a:rPr>
              <a:t>x,y</a:t>
            </a:r>
            <a:r>
              <a:rPr lang="en-US" altLang="zh-CN" sz="2800" kern="0" dirty="0">
                <a:solidFill>
                  <a:srgbClr val="0070C0"/>
                </a:solidFill>
                <a:latin typeface="Times New Roman" panose="02020603050405020304" pitchFamily="18" charset="0"/>
                <a:ea typeface="宋体" panose="02010600030101010101" pitchFamily="2" charset="-122"/>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灯片编号占位符 1">
            <a:extLst>
              <a:ext uri="{FF2B5EF4-FFF2-40B4-BE49-F238E27FC236}">
                <a16:creationId xmlns:a16="http://schemas.microsoft.com/office/drawing/2014/main" id="{878C80BA-E203-4276-85DA-402CD8C9A97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DA79065A-6F15-4522-BB80-E690B2D35D1C}" type="slidenum">
              <a:rPr lang="zh-CN" altLang="en-US" sz="1400">
                <a:solidFill>
                  <a:srgbClr val="000000"/>
                </a:solidFill>
                <a:ea typeface="宋体" panose="02010600030101010101" pitchFamily="2" charset="-122"/>
              </a:rPr>
              <a:pPr eaLnBrk="0" fontAlgn="base" hangingPunct="0">
                <a:spcBef>
                  <a:spcPct val="0"/>
                </a:spcBef>
                <a:spcAft>
                  <a:spcPct val="0"/>
                </a:spcAft>
                <a:buNone/>
              </a:pPr>
              <a:t>38</a:t>
            </a:fld>
            <a:endParaRPr lang="en-US" altLang="zh-CN" sz="1400">
              <a:solidFill>
                <a:srgbClr val="000000"/>
              </a:solidFill>
              <a:ea typeface="宋体" panose="02010600030101010101" pitchFamily="2" charset="-122"/>
            </a:endParaRPr>
          </a:p>
        </p:txBody>
      </p:sp>
      <p:pic>
        <p:nvPicPr>
          <p:cNvPr id="162819" name="图片 2">
            <a:extLst>
              <a:ext uri="{FF2B5EF4-FFF2-40B4-BE49-F238E27FC236}">
                <a16:creationId xmlns:a16="http://schemas.microsoft.com/office/drawing/2014/main" id="{0BF5D23D-A65F-4CCD-8D0C-4F4F79657E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4989" y="1603375"/>
            <a:ext cx="85820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灯片编号占位符 1">
            <a:extLst>
              <a:ext uri="{FF2B5EF4-FFF2-40B4-BE49-F238E27FC236}">
                <a16:creationId xmlns:a16="http://schemas.microsoft.com/office/drawing/2014/main" id="{776AC41C-D506-4D51-AB6A-7E204312F7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25FF8303-E807-4195-8204-2946F0025F27}" type="slidenum">
              <a:rPr lang="zh-CN" altLang="en-US" sz="1400">
                <a:solidFill>
                  <a:srgbClr val="000000"/>
                </a:solidFill>
                <a:ea typeface="宋体" panose="02010600030101010101" pitchFamily="2" charset="-122"/>
              </a:rPr>
              <a:pPr eaLnBrk="0" fontAlgn="base" hangingPunct="0">
                <a:spcBef>
                  <a:spcPct val="0"/>
                </a:spcBef>
                <a:spcAft>
                  <a:spcPct val="0"/>
                </a:spcAft>
                <a:buNone/>
              </a:pPr>
              <a:t>39</a:t>
            </a:fld>
            <a:endParaRPr lang="en-US" altLang="zh-CN" sz="1400">
              <a:solidFill>
                <a:srgbClr val="000000"/>
              </a:solidFill>
              <a:ea typeface="宋体" panose="02010600030101010101" pitchFamily="2" charset="-122"/>
            </a:endParaRPr>
          </a:p>
        </p:txBody>
      </p:sp>
      <p:sp>
        <p:nvSpPr>
          <p:cNvPr id="3" name="Rectangle 3">
            <a:extLst>
              <a:ext uri="{FF2B5EF4-FFF2-40B4-BE49-F238E27FC236}">
                <a16:creationId xmlns:a16="http://schemas.microsoft.com/office/drawing/2014/main" id="{4BF742C9-16DE-4673-A132-42C1699F65CF}"/>
              </a:ext>
            </a:extLst>
          </p:cNvPr>
          <p:cNvSpPr txBox="1">
            <a:spLocks noChangeArrowheads="1"/>
          </p:cNvSpPr>
          <p:nvPr/>
        </p:nvSpPr>
        <p:spPr>
          <a:xfrm>
            <a:off x="1774825" y="476251"/>
            <a:ext cx="8534400" cy="3205163"/>
          </a:xfrm>
          <a:prstGeom prst="rect">
            <a:avLst/>
          </a:prstGeom>
        </p:spPr>
        <p:txBody>
          <a:bodyPr/>
          <a:lstStyle/>
          <a:p>
            <a:pPr marL="342900" indent="-342900" eaLnBrk="0" fontAlgn="base" hangingPunct="0">
              <a:spcBef>
                <a:spcPct val="20000"/>
              </a:spcBef>
              <a:spcAft>
                <a:spcPct val="0"/>
              </a:spcAft>
              <a:buFont typeface="Wingdings" pitchFamily="2" charset="2"/>
              <a:buChar char="Ø"/>
              <a:defRPr/>
            </a:pPr>
            <a:r>
              <a:rPr lang="en-US" altLang="zh-CN" sz="3200" kern="0" dirty="0">
                <a:solidFill>
                  <a:srgbClr val="000000"/>
                </a:solidFill>
                <a:latin typeface="Times New Roman"/>
                <a:ea typeface="宋体" panose="02010600030101010101" pitchFamily="2" charset="-122"/>
              </a:rPr>
              <a:t>division: C(</a:t>
            </a:r>
            <a:r>
              <a:rPr lang="en-US" altLang="zh-CN" sz="3200" kern="0" dirty="0" err="1">
                <a:solidFill>
                  <a:srgbClr val="000000"/>
                </a:solidFill>
                <a:latin typeface="Times New Roman"/>
                <a:ea typeface="宋体" panose="02010600030101010101" pitchFamily="2" charset="-122"/>
              </a:rPr>
              <a:t>x,y</a:t>
            </a:r>
            <a:r>
              <a:rPr lang="en-US" altLang="zh-CN" sz="3200" kern="0" dirty="0">
                <a:solidFill>
                  <a:srgbClr val="000000"/>
                </a:solidFill>
                <a:latin typeface="Times New Roman"/>
                <a:ea typeface="宋体" panose="02010600030101010101" pitchFamily="2" charset="-122"/>
              </a:rPr>
              <a:t>)=A(</a:t>
            </a:r>
            <a:r>
              <a:rPr lang="en-US" altLang="zh-CN" sz="3200" kern="0" dirty="0" err="1">
                <a:solidFill>
                  <a:srgbClr val="000000"/>
                </a:solidFill>
                <a:latin typeface="Times New Roman"/>
                <a:ea typeface="宋体" panose="02010600030101010101" pitchFamily="2" charset="-122"/>
              </a:rPr>
              <a:t>x,y</a:t>
            </a:r>
            <a:r>
              <a:rPr lang="en-US" altLang="zh-CN" sz="3200" kern="0" dirty="0">
                <a:solidFill>
                  <a:srgbClr val="000000"/>
                </a:solidFill>
                <a:latin typeface="Times New Roman"/>
                <a:ea typeface="宋体" panose="02010600030101010101" pitchFamily="2" charset="-122"/>
              </a:rPr>
              <a:t>)/B(</a:t>
            </a:r>
            <a:r>
              <a:rPr lang="en-US" altLang="zh-CN" sz="3200" kern="0" dirty="0" err="1">
                <a:solidFill>
                  <a:srgbClr val="000000"/>
                </a:solidFill>
                <a:latin typeface="Times New Roman"/>
                <a:ea typeface="宋体" panose="02010600030101010101" pitchFamily="2" charset="-122"/>
              </a:rPr>
              <a:t>x,y</a:t>
            </a:r>
            <a:r>
              <a:rPr lang="en-US" altLang="zh-CN" sz="3200" kern="0" dirty="0">
                <a:solidFill>
                  <a:srgbClr val="000000"/>
                </a:solidFill>
                <a:latin typeface="Times New Roman"/>
                <a:ea typeface="宋体" panose="02010600030101010101" pitchFamily="2" charset="-122"/>
              </a:rPr>
              <a:t>)</a:t>
            </a:r>
          </a:p>
        </p:txBody>
      </p:sp>
      <p:pic>
        <p:nvPicPr>
          <p:cNvPr id="164868" name="图片 3">
            <a:extLst>
              <a:ext uri="{FF2B5EF4-FFF2-40B4-BE49-F238E27FC236}">
                <a16:creationId xmlns:a16="http://schemas.microsoft.com/office/drawing/2014/main" id="{11E4C0ED-2B68-46A8-A0BA-FE05211771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97113" y="1166814"/>
            <a:ext cx="5568950" cy="553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矩形 1">
            <a:extLst>
              <a:ext uri="{FF2B5EF4-FFF2-40B4-BE49-F238E27FC236}">
                <a16:creationId xmlns:a16="http://schemas.microsoft.com/office/drawing/2014/main" id="{2601E818-789C-4216-8ABB-BC6804A979A5}"/>
              </a:ext>
            </a:extLst>
          </p:cNvPr>
          <p:cNvSpPr>
            <a:spLocks noChangeArrowheads="1"/>
          </p:cNvSpPr>
          <p:nvPr/>
        </p:nvSpPr>
        <p:spPr bwMode="auto">
          <a:xfrm>
            <a:off x="7967664" y="620714"/>
            <a:ext cx="2268537" cy="1938337"/>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zh-CN" altLang="en-US" sz="2000">
                <a:solidFill>
                  <a:srgbClr val="4D4D4D"/>
                </a:solidFill>
                <a:latin typeface="-apple-system"/>
                <a:ea typeface="宋体" panose="02010600030101010101" pitchFamily="2" charset="-122"/>
              </a:rPr>
              <a:t>   可以用来纠正由于照明或传感器的非均匀性造成的图像灰度阴影，还被用于产生比率图像。</a:t>
            </a:r>
            <a:endParaRPr lang="zh-CN" altLang="en-US" sz="2000">
              <a:solidFill>
                <a:srgbClr val="FFFFFF"/>
              </a:solidFill>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a:extLst>
              <a:ext uri="{FF2B5EF4-FFF2-40B4-BE49-F238E27FC236}">
                <a16:creationId xmlns:a16="http://schemas.microsoft.com/office/drawing/2014/main" id="{E125A2E6-1CCE-4346-8A55-B9007B9910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D3208B8A-F5B8-4EF3-A082-64A76ABCC4E3}" type="slidenum">
              <a:rPr lang="zh-CN" altLang="en-US" sz="1400">
                <a:solidFill>
                  <a:srgbClr val="000000"/>
                </a:solidFill>
                <a:ea typeface="宋体" panose="02010600030101010101" pitchFamily="2" charset="-122"/>
              </a:rPr>
              <a:pPr eaLnBrk="0" fontAlgn="base" hangingPunct="0">
                <a:spcBef>
                  <a:spcPct val="0"/>
                </a:spcBef>
                <a:spcAft>
                  <a:spcPct val="0"/>
                </a:spcAft>
                <a:buNone/>
              </a:pPr>
              <a:t>4</a:t>
            </a:fld>
            <a:endParaRPr lang="en-US" altLang="zh-CN" sz="1400">
              <a:solidFill>
                <a:srgbClr val="000000"/>
              </a:solidFill>
              <a:ea typeface="宋体" panose="02010600030101010101" pitchFamily="2" charset="-122"/>
            </a:endParaRPr>
          </a:p>
        </p:txBody>
      </p:sp>
      <p:sp>
        <p:nvSpPr>
          <p:cNvPr id="6147" name="Text Box 2">
            <a:extLst>
              <a:ext uri="{FF2B5EF4-FFF2-40B4-BE49-F238E27FC236}">
                <a16:creationId xmlns:a16="http://schemas.microsoft.com/office/drawing/2014/main" id="{8CC02C2F-F7E9-4129-AA11-5EAD1AEC688D}"/>
              </a:ext>
            </a:extLst>
          </p:cNvPr>
          <p:cNvSpPr txBox="1">
            <a:spLocks noChangeArrowheads="1"/>
          </p:cNvSpPr>
          <p:nvPr/>
        </p:nvSpPr>
        <p:spPr bwMode="auto">
          <a:xfrm>
            <a:off x="1811338" y="1268413"/>
            <a:ext cx="8648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Blip>
                <a:blip r:embed="rId2"/>
              </a:buBlip>
            </a:pPr>
            <a:r>
              <a:rPr lang="en-US" altLang="zh-CN" sz="2400">
                <a:solidFill>
                  <a:srgbClr val="000000"/>
                </a:solidFill>
                <a:ea typeface="宋体" panose="02010600030101010101" pitchFamily="2" charset="-122"/>
                <a:cs typeface="Times New Roman" panose="02020603050405020304" pitchFamily="18" charset="0"/>
              </a:rPr>
              <a:t>Before launching into the methods of this chapter, it is useful to review some of the problems that need them. </a:t>
            </a:r>
            <a:r>
              <a:rPr lang="en-US" altLang="zh-CN" sz="2400">
                <a:solidFill>
                  <a:srgbClr val="0066FF"/>
                </a:solidFill>
                <a:ea typeface="宋体" panose="02010600030101010101" pitchFamily="2" charset="-122"/>
                <a:cs typeface="Times New Roman" panose="02020603050405020304" pitchFamily="18" charset="0"/>
              </a:rPr>
              <a:t>Two</a:t>
            </a:r>
            <a:r>
              <a:rPr lang="en-US" altLang="zh-CN" sz="2400">
                <a:solidFill>
                  <a:srgbClr val="000000"/>
                </a:solidFill>
                <a:ea typeface="宋体" panose="02010600030101010101" pitchFamily="2" charset="-122"/>
                <a:cs typeface="Times New Roman" panose="02020603050405020304" pitchFamily="18" charset="0"/>
              </a:rPr>
              <a:t> general categories of </a:t>
            </a:r>
            <a:r>
              <a:rPr lang="en-US" altLang="zh-CN" sz="2400">
                <a:solidFill>
                  <a:srgbClr val="0066FF"/>
                </a:solidFill>
                <a:ea typeface="宋体" panose="02010600030101010101" pitchFamily="2" charset="-122"/>
                <a:cs typeface="Times New Roman" panose="02020603050405020304" pitchFamily="18" charset="0"/>
              </a:rPr>
              <a:t>problems</a:t>
            </a:r>
            <a:r>
              <a:rPr lang="en-US" altLang="zh-CN" sz="2400">
                <a:solidFill>
                  <a:srgbClr val="000000"/>
                </a:solidFill>
                <a:ea typeface="宋体" panose="02010600030101010101" pitchFamily="2" charset="-122"/>
                <a:cs typeface="Times New Roman" panose="02020603050405020304" pitchFamily="18" charset="0"/>
              </a:rPr>
              <a:t> follow. </a:t>
            </a:r>
            <a:endParaRPr lang="en-US" altLang="zh-CN" sz="2400">
              <a:solidFill>
                <a:srgbClr val="000000"/>
              </a:solidFill>
              <a:ea typeface="宋体" panose="02010600030101010101" pitchFamily="2" charset="-122"/>
              <a:cs typeface="Arial" panose="020B0604020202020204" pitchFamily="34" charset="0"/>
            </a:endParaRPr>
          </a:p>
          <a:p>
            <a:pPr lvl="1" eaLnBrk="0" fontAlgn="base" hangingPunct="0">
              <a:spcBef>
                <a:spcPts val="1200"/>
              </a:spcBef>
              <a:spcAft>
                <a:spcPct val="0"/>
              </a:spcAft>
              <a:buClr>
                <a:srgbClr val="FF0000"/>
              </a:buClr>
              <a:buBlip>
                <a:blip r:embed="rId3"/>
              </a:buBlip>
            </a:pPr>
            <a:r>
              <a:rPr lang="en-US" altLang="zh-CN" sz="2400">
                <a:solidFill>
                  <a:srgbClr val="0066FF"/>
                </a:solidFill>
                <a:ea typeface="宋体" panose="02010600030101010101" pitchFamily="2" charset="-122"/>
                <a:cs typeface="Arial" panose="020B0604020202020204" pitchFamily="34" charset="0"/>
              </a:rPr>
              <a:t>An image needs improvement </a:t>
            </a:r>
            <a:r>
              <a:rPr lang="en-US" altLang="zh-CN" sz="2400">
                <a:solidFill>
                  <a:srgbClr val="000000"/>
                </a:solidFill>
                <a:ea typeface="宋体" panose="02010600030101010101" pitchFamily="2" charset="-122"/>
                <a:cs typeface="Times New Roman" panose="02020603050405020304" pitchFamily="18" charset="0"/>
              </a:rPr>
              <a:t>(poor contrast, noise,…)</a:t>
            </a:r>
            <a:endParaRPr lang="en-US" altLang="zh-CN" sz="2400">
              <a:solidFill>
                <a:srgbClr val="0066FF"/>
              </a:solidFill>
              <a:ea typeface="宋体" panose="02010600030101010101" pitchFamily="2" charset="-122"/>
              <a:cs typeface="Arial" panose="020B0604020202020204" pitchFamily="34" charset="0"/>
            </a:endParaRPr>
          </a:p>
          <a:p>
            <a:pPr lvl="1" eaLnBrk="0" fontAlgn="base" hangingPunct="0">
              <a:spcBef>
                <a:spcPts val="1200"/>
              </a:spcBef>
              <a:spcAft>
                <a:spcPct val="0"/>
              </a:spcAft>
              <a:buClr>
                <a:srgbClr val="FF0000"/>
              </a:buClr>
              <a:buBlip>
                <a:blip r:embed="rId3"/>
              </a:buBlip>
            </a:pPr>
            <a:r>
              <a:rPr lang="en-US" altLang="zh-CN" sz="2400">
                <a:solidFill>
                  <a:srgbClr val="0066FF"/>
                </a:solidFill>
                <a:ea typeface="宋体" panose="02010600030101010101" pitchFamily="2" charset="-122"/>
                <a:cs typeface="Arial" panose="020B0604020202020204" pitchFamily="34" charset="0"/>
              </a:rPr>
              <a:t>Sharpening of image features ( such as edges or boundaries) to make a graphic display more useful for analysis.</a:t>
            </a:r>
            <a:endParaRPr lang="en-US" altLang="zh-CN" sz="2400">
              <a:solidFill>
                <a:srgbClr val="000000"/>
              </a:solidFill>
              <a:ea typeface="宋体" panose="02010600030101010101" pitchFamily="2" charset="-122"/>
              <a:cs typeface="Arial" panose="020B0604020202020204" pitchFamily="34" charset="0"/>
            </a:endParaRPr>
          </a:p>
          <a:p>
            <a:pPr lvl="1" eaLnBrk="0" fontAlgn="base" hangingPunct="0">
              <a:spcBef>
                <a:spcPts val="1200"/>
              </a:spcBef>
              <a:spcAft>
                <a:spcPct val="0"/>
              </a:spcAft>
              <a:buClr>
                <a:srgbClr val="FF0000"/>
              </a:buClr>
              <a:buBlip>
                <a:blip r:embed="rId3"/>
              </a:buBlip>
            </a:pPr>
            <a:r>
              <a:rPr lang="en-US" altLang="zh-CN" sz="2400">
                <a:solidFill>
                  <a:srgbClr val="0066FF"/>
                </a:solidFill>
                <a:ea typeface="宋体" panose="02010600030101010101" pitchFamily="2" charset="-122"/>
                <a:cs typeface="Arial" panose="020B0604020202020204" pitchFamily="34" charset="0"/>
              </a:rPr>
              <a:t>Low‑level features must be detected</a:t>
            </a:r>
            <a:r>
              <a:rPr lang="en-US" altLang="zh-CN" sz="2400">
                <a:solidFill>
                  <a:srgbClr val="000000"/>
                </a:solidFill>
                <a:ea typeface="宋体" panose="02010600030101010101" pitchFamily="2" charset="-122"/>
                <a:cs typeface="Arial" panose="020B0604020202020204" pitchFamily="34" charset="0"/>
              </a:rPr>
              <a:t> </a:t>
            </a:r>
          </a:p>
          <a:p>
            <a:pPr lvl="1" eaLnBrk="0" fontAlgn="base" hangingPunct="0">
              <a:spcBef>
                <a:spcPct val="0"/>
              </a:spcBef>
              <a:spcAft>
                <a:spcPct val="0"/>
              </a:spcAft>
              <a:buClr>
                <a:srgbClr val="FF0000"/>
              </a:buClr>
              <a:buBlip>
                <a:blip r:embed="rId3"/>
              </a:buBlip>
            </a:pPr>
            <a:endParaRPr lang="en-US" altLang="zh-CN" sz="2400">
              <a:solidFill>
                <a:srgbClr val="000000"/>
              </a:solidFill>
              <a:ea typeface="宋体" panose="02010600030101010101" pitchFamily="2" charset="-122"/>
              <a:cs typeface="Arial" panose="020B0604020202020204" pitchFamily="34" charset="0"/>
            </a:endParaRPr>
          </a:p>
        </p:txBody>
      </p:sp>
      <p:sp>
        <p:nvSpPr>
          <p:cNvPr id="521219" name="Rectangle 3">
            <a:extLst>
              <a:ext uri="{FF2B5EF4-FFF2-40B4-BE49-F238E27FC236}">
                <a16:creationId xmlns:a16="http://schemas.microsoft.com/office/drawing/2014/main" id="{03A29752-E1BF-43E7-93C4-D6DA66EC959E}"/>
              </a:ext>
            </a:extLst>
          </p:cNvPr>
          <p:cNvSpPr>
            <a:spLocks noChangeArrowheads="1"/>
          </p:cNvSpPr>
          <p:nvPr/>
        </p:nvSpPr>
        <p:spPr bwMode="auto">
          <a:xfrm>
            <a:off x="1524000" y="265212"/>
            <a:ext cx="9144000" cy="307777"/>
          </a:xfrm>
          <a:prstGeom prst="rect">
            <a:avLst/>
          </a:prstGeom>
          <a:solidFill>
            <a:srgbClr val="CCECFF"/>
          </a:solidFill>
          <a:ln w="9525">
            <a:noFill/>
            <a:prstDash val="lgDash"/>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6149" name="Text Box 4">
            <a:extLst>
              <a:ext uri="{FF2B5EF4-FFF2-40B4-BE49-F238E27FC236}">
                <a16:creationId xmlns:a16="http://schemas.microsoft.com/office/drawing/2014/main" id="{F53C712F-0515-4B17-B1D4-3E32E434B41A}"/>
              </a:ext>
            </a:extLst>
          </p:cNvPr>
          <p:cNvSpPr txBox="1">
            <a:spLocks noChangeArrowheads="1"/>
          </p:cNvSpPr>
          <p:nvPr/>
        </p:nvSpPr>
        <p:spPr bwMode="auto">
          <a:xfrm>
            <a:off x="1752600" y="152401"/>
            <a:ext cx="5753100" cy="492443"/>
          </a:xfrm>
          <a:prstGeom prst="rect">
            <a:avLst/>
          </a:prstGeom>
          <a:noFill/>
          <a:ln>
            <a:noFill/>
          </a:ln>
          <a:effectLst>
            <a:outerShdw dist="28398" dir="1593903"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b="1">
                <a:solidFill>
                  <a:srgbClr val="0066FF"/>
                </a:solidFill>
                <a:latin typeface="Arial" panose="020B0604020202020204" pitchFamily="34" charset="0"/>
                <a:ea typeface="宋体" panose="02010600030101010101" pitchFamily="2" charset="-122"/>
                <a:cs typeface="Arial" panose="020B0604020202020204" pitchFamily="34" charset="0"/>
              </a:rPr>
              <a:t>What Needs Enhancement?</a:t>
            </a:r>
            <a:r>
              <a:rPr lang="en-US" altLang="zh-CN" b="1">
                <a:solidFill>
                  <a:srgbClr val="0066FF"/>
                </a:solidFill>
                <a:latin typeface="Arial" panose="020B0604020202020204" pitchFamily="34" charset="0"/>
                <a:ea typeface="宋体" panose="02010600030101010101" pitchFamily="2" charset="-122"/>
                <a:cs typeface="Times New Roman" panose="02020603050405020304" pitchFamily="18" charset="0"/>
              </a:rPr>
              <a:t> </a:t>
            </a:r>
          </a:p>
        </p:txBody>
      </p:sp>
      <p:pic>
        <p:nvPicPr>
          <p:cNvPr id="6150" name="Picture 36">
            <a:extLst>
              <a:ext uri="{FF2B5EF4-FFF2-40B4-BE49-F238E27FC236}">
                <a16:creationId xmlns:a16="http://schemas.microsoft.com/office/drawing/2014/main" id="{3DC8E271-F8B4-431A-BEF5-22A69D58A4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4638" y="4497389"/>
            <a:ext cx="295275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37">
            <a:extLst>
              <a:ext uri="{FF2B5EF4-FFF2-40B4-BE49-F238E27FC236}">
                <a16:creationId xmlns:a16="http://schemas.microsoft.com/office/drawing/2014/main" id="{AB9FE067-DC82-43DA-A6DD-E1EE8A2E6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363" y="4460875"/>
            <a:ext cx="302260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1">
            <a:extLst>
              <a:ext uri="{FF2B5EF4-FFF2-40B4-BE49-F238E27FC236}">
                <a16:creationId xmlns:a16="http://schemas.microsoft.com/office/drawing/2014/main" id="{61B01FA6-8F28-461A-9781-970A59F9A2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08F89B32-346C-4183-9692-B7D833A0C143}" type="slidenum">
              <a:rPr lang="zh-CN" altLang="en-US" sz="1400">
                <a:solidFill>
                  <a:srgbClr val="000000"/>
                </a:solidFill>
                <a:ea typeface="宋体" panose="02010600030101010101" pitchFamily="2" charset="-122"/>
              </a:rPr>
              <a:pPr eaLnBrk="0" fontAlgn="base" hangingPunct="0">
                <a:spcBef>
                  <a:spcPct val="0"/>
                </a:spcBef>
                <a:spcAft>
                  <a:spcPct val="0"/>
                </a:spcAft>
                <a:buNone/>
              </a:pPr>
              <a:t>40</a:t>
            </a:fld>
            <a:endParaRPr lang="en-US" altLang="zh-CN" sz="1400">
              <a:solidFill>
                <a:srgbClr val="000000"/>
              </a:solidFill>
              <a:ea typeface="宋体" panose="02010600030101010101" pitchFamily="2" charset="-122"/>
            </a:endParaRPr>
          </a:p>
        </p:txBody>
      </p:sp>
      <p:pic>
        <p:nvPicPr>
          <p:cNvPr id="168963" name="图片 2">
            <a:extLst>
              <a:ext uri="{FF2B5EF4-FFF2-40B4-BE49-F238E27FC236}">
                <a16:creationId xmlns:a16="http://schemas.microsoft.com/office/drawing/2014/main" id="{0B7182F2-F85D-421C-B2F4-1036B7EAC7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3425" y="1538289"/>
            <a:ext cx="818515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灯片编号占位符 1">
            <a:extLst>
              <a:ext uri="{FF2B5EF4-FFF2-40B4-BE49-F238E27FC236}">
                <a16:creationId xmlns:a16="http://schemas.microsoft.com/office/drawing/2014/main" id="{36310C23-23A7-42BC-A55A-6D7559AEBE31}"/>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9045966A-E7DD-4477-8107-70268675733A}"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41</a:t>
            </a:fld>
            <a:endParaRPr lang="en-US" altLang="zh-CN" sz="1400">
              <a:solidFill>
                <a:srgbClr val="000000"/>
              </a:solidFill>
              <a:ea typeface="宋体" panose="02010600030101010101" pitchFamily="2" charset="-122"/>
            </a:endParaRPr>
          </a:p>
        </p:txBody>
      </p:sp>
      <p:sp>
        <p:nvSpPr>
          <p:cNvPr id="3" name="Rectangle 3">
            <a:extLst>
              <a:ext uri="{FF2B5EF4-FFF2-40B4-BE49-F238E27FC236}">
                <a16:creationId xmlns:a16="http://schemas.microsoft.com/office/drawing/2014/main" id="{E3B86C6F-6A2E-4576-8276-952313E3B78C}"/>
              </a:ext>
            </a:extLst>
          </p:cNvPr>
          <p:cNvSpPr txBox="1">
            <a:spLocks noChangeArrowheads="1"/>
          </p:cNvSpPr>
          <p:nvPr/>
        </p:nvSpPr>
        <p:spPr>
          <a:xfrm>
            <a:off x="1955801" y="1052513"/>
            <a:ext cx="8532813" cy="3205162"/>
          </a:xfrm>
          <a:prstGeom prst="rect">
            <a:avLst/>
          </a:prstGeom>
        </p:spPr>
        <p:txBody>
          <a:bodyPr/>
          <a:lstStyle/>
          <a:p>
            <a:pPr marL="342900" indent="-342900" eaLnBrk="0" fontAlgn="base" hangingPunct="0">
              <a:spcBef>
                <a:spcPct val="20000"/>
              </a:spcBef>
              <a:spcAft>
                <a:spcPct val="0"/>
              </a:spcAft>
              <a:buFont typeface="Wingdings" pitchFamily="2" charset="2"/>
              <a:buChar char="Ø"/>
              <a:defRPr/>
            </a:pPr>
            <a:r>
              <a:rPr lang="en-US" altLang="zh-CN" sz="3200" kern="0" dirty="0">
                <a:solidFill>
                  <a:srgbClr val="000000"/>
                </a:solidFill>
                <a:latin typeface="Times New Roman"/>
                <a:ea typeface="宋体" panose="02010600030101010101" pitchFamily="2" charset="-122"/>
              </a:rPr>
              <a:t>AND: </a:t>
            </a:r>
          </a:p>
          <a:p>
            <a:pPr marL="342900" indent="-342900" eaLnBrk="0" fontAlgn="base" hangingPunct="0">
              <a:spcBef>
                <a:spcPct val="20000"/>
              </a:spcBef>
              <a:spcAft>
                <a:spcPct val="0"/>
              </a:spcAft>
              <a:buFont typeface="Wingdings" pitchFamily="2" charset="2"/>
              <a:buChar char="Ø"/>
              <a:defRPr/>
            </a:pPr>
            <a:endParaRPr lang="en-US" altLang="zh-CN" sz="3200" kern="0" dirty="0">
              <a:solidFill>
                <a:srgbClr val="000000"/>
              </a:solidFill>
              <a:latin typeface="Times New Roman"/>
              <a:ea typeface="宋体" panose="02010600030101010101" pitchFamily="2" charset="-122"/>
            </a:endParaRPr>
          </a:p>
          <a:p>
            <a:pPr marL="800100" lvl="1" indent="-342900" eaLnBrk="0" fontAlgn="base" hangingPunct="0">
              <a:spcBef>
                <a:spcPct val="20000"/>
              </a:spcBef>
              <a:spcAft>
                <a:spcPct val="0"/>
              </a:spcAft>
              <a:buFont typeface="Arial" pitchFamily="34" charset="0"/>
              <a:buChar char="•"/>
              <a:defRPr/>
            </a:pPr>
            <a:endParaRPr lang="en-US" altLang="zh-CN" sz="3200" kern="0" dirty="0">
              <a:solidFill>
                <a:srgbClr val="000000"/>
              </a:solidFill>
              <a:latin typeface="Times New Roman"/>
              <a:ea typeface="宋体" panose="02010600030101010101" pitchFamily="2" charset="-122"/>
            </a:endParaRPr>
          </a:p>
          <a:p>
            <a:pPr marL="800100" lvl="1" indent="-342900" eaLnBrk="0" fontAlgn="base" hangingPunct="0">
              <a:spcBef>
                <a:spcPct val="20000"/>
              </a:spcBef>
              <a:spcAft>
                <a:spcPct val="0"/>
              </a:spcAft>
              <a:buFont typeface="Arial" pitchFamily="34" charset="0"/>
              <a:buChar char="•"/>
              <a:defRPr/>
            </a:pPr>
            <a:endParaRPr lang="zh-CN" altLang="en-US" sz="3200" kern="0" dirty="0">
              <a:solidFill>
                <a:srgbClr val="000000"/>
              </a:solidFill>
              <a:latin typeface="Times New Roman"/>
              <a:ea typeface="宋体" panose="02010600030101010101" pitchFamily="2" charset="-122"/>
            </a:endParaRPr>
          </a:p>
        </p:txBody>
      </p:sp>
      <p:graphicFrame>
        <p:nvGraphicFramePr>
          <p:cNvPr id="177156" name="Object 4">
            <a:extLst>
              <a:ext uri="{FF2B5EF4-FFF2-40B4-BE49-F238E27FC236}">
                <a16:creationId xmlns:a16="http://schemas.microsoft.com/office/drawing/2014/main" id="{45B7137A-51BB-4CD7-9DA6-EB94D0AC6776}"/>
              </a:ext>
            </a:extLst>
          </p:cNvPr>
          <p:cNvGraphicFramePr>
            <a:graphicFrameLocks noChangeAspect="1"/>
          </p:cNvGraphicFramePr>
          <p:nvPr/>
        </p:nvGraphicFramePr>
        <p:xfrm>
          <a:off x="2516188" y="1808164"/>
          <a:ext cx="4773612" cy="644525"/>
        </p:xfrm>
        <a:graphic>
          <a:graphicData uri="http://schemas.openxmlformats.org/presentationml/2006/ole">
            <mc:AlternateContent xmlns:mc="http://schemas.openxmlformats.org/markup-compatibility/2006">
              <mc:Choice xmlns:v="urn:schemas-microsoft-com:vml" Requires="v">
                <p:oleObj spid="_x0000_s9219" name="Equation" r:id="rId3" imgW="1218671" imgH="165028" progId="Equation.DSMT4">
                  <p:embed/>
                </p:oleObj>
              </mc:Choice>
              <mc:Fallback>
                <p:oleObj name="Equation" r:id="rId3" imgW="1218671" imgH="165028" progId="Equation.DSMT4">
                  <p:embed/>
                  <p:pic>
                    <p:nvPicPr>
                      <p:cNvPr id="177156" name="Object 4">
                        <a:extLst>
                          <a:ext uri="{FF2B5EF4-FFF2-40B4-BE49-F238E27FC236}">
                            <a16:creationId xmlns:a16="http://schemas.microsoft.com/office/drawing/2014/main" id="{45B7137A-51BB-4CD7-9DA6-EB94D0AC6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188" y="1808164"/>
                        <a:ext cx="47736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7157" name="Picture 6">
            <a:extLst>
              <a:ext uri="{FF2B5EF4-FFF2-40B4-BE49-F238E27FC236}">
                <a16:creationId xmlns:a16="http://schemas.microsoft.com/office/drawing/2014/main" id="{BDAE9926-416A-492C-B74D-A71C308A7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3429001"/>
            <a:ext cx="76200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0031B944-CD7A-4F06-9C70-6F16B7C26917}"/>
              </a:ext>
            </a:extLst>
          </p:cNvPr>
          <p:cNvSpPr>
            <a:spLocks noGrp="1" noChangeArrowheads="1"/>
          </p:cNvSpPr>
          <p:nvPr>
            <p:ph type="title"/>
          </p:nvPr>
        </p:nvSpPr>
        <p:spPr/>
        <p:txBody>
          <a:bodyPr/>
          <a:lstStyle/>
          <a:p>
            <a:endParaRPr lang="zh-CN" altLang="en-US">
              <a:ea typeface="宋体" panose="02010600030101010101" pitchFamily="2" charset="-122"/>
            </a:endParaRPr>
          </a:p>
        </p:txBody>
      </p:sp>
      <p:sp>
        <p:nvSpPr>
          <p:cNvPr id="178179" name="Rectangle 3">
            <a:extLst>
              <a:ext uri="{FF2B5EF4-FFF2-40B4-BE49-F238E27FC236}">
                <a16:creationId xmlns:a16="http://schemas.microsoft.com/office/drawing/2014/main" id="{DFE6B2D0-9C94-4F35-8DB1-5ED437C1CA65}"/>
              </a:ext>
            </a:extLst>
          </p:cNvPr>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178180" name="Picture 4">
            <a:extLst>
              <a:ext uri="{FF2B5EF4-FFF2-40B4-BE49-F238E27FC236}">
                <a16:creationId xmlns:a16="http://schemas.microsoft.com/office/drawing/2014/main" id="{49AA09D6-97AA-42A5-9BCF-F7B4C6FBE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1808164"/>
            <a:ext cx="7920037" cy="337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灯片编号占位符 1">
            <a:extLst>
              <a:ext uri="{FF2B5EF4-FFF2-40B4-BE49-F238E27FC236}">
                <a16:creationId xmlns:a16="http://schemas.microsoft.com/office/drawing/2014/main" id="{4EC77724-EC5F-4AD9-94AF-90A90B3A300A}"/>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AC5DB71A-E202-49CF-AC89-26E1D4457118}"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43</a:t>
            </a:fld>
            <a:endParaRPr lang="en-US" altLang="zh-CN" sz="1400">
              <a:solidFill>
                <a:srgbClr val="000000"/>
              </a:solidFill>
              <a:ea typeface="宋体" panose="02010600030101010101" pitchFamily="2" charset="-122"/>
            </a:endParaRPr>
          </a:p>
        </p:txBody>
      </p:sp>
      <p:sp>
        <p:nvSpPr>
          <p:cNvPr id="3" name="Rectangle 3">
            <a:extLst>
              <a:ext uri="{FF2B5EF4-FFF2-40B4-BE49-F238E27FC236}">
                <a16:creationId xmlns:a16="http://schemas.microsoft.com/office/drawing/2014/main" id="{CDF10DAA-94BB-41E5-9D34-A5A7A16BA28D}"/>
              </a:ext>
            </a:extLst>
          </p:cNvPr>
          <p:cNvSpPr txBox="1">
            <a:spLocks noChangeArrowheads="1"/>
          </p:cNvSpPr>
          <p:nvPr/>
        </p:nvSpPr>
        <p:spPr>
          <a:xfrm>
            <a:off x="1955801" y="1052513"/>
            <a:ext cx="8532813" cy="3205162"/>
          </a:xfrm>
          <a:prstGeom prst="rect">
            <a:avLst/>
          </a:prstGeom>
        </p:spPr>
        <p:txBody>
          <a:bodyPr/>
          <a:lstStyle/>
          <a:p>
            <a:pPr marL="342900" indent="-342900" eaLnBrk="0" fontAlgn="base" hangingPunct="0">
              <a:spcBef>
                <a:spcPct val="20000"/>
              </a:spcBef>
              <a:spcAft>
                <a:spcPct val="0"/>
              </a:spcAft>
              <a:buFont typeface="Wingdings" pitchFamily="2" charset="2"/>
              <a:buChar char="Ø"/>
              <a:defRPr/>
            </a:pPr>
            <a:r>
              <a:rPr lang="en-US" altLang="zh-CN" sz="3200" kern="0" dirty="0">
                <a:solidFill>
                  <a:srgbClr val="000000"/>
                </a:solidFill>
                <a:latin typeface="Times New Roman"/>
                <a:ea typeface="宋体" panose="02010600030101010101" pitchFamily="2" charset="-122"/>
              </a:rPr>
              <a:t>OR: </a:t>
            </a:r>
          </a:p>
          <a:p>
            <a:pPr marL="342900" indent="-342900" eaLnBrk="0" fontAlgn="base" hangingPunct="0">
              <a:spcBef>
                <a:spcPct val="20000"/>
              </a:spcBef>
              <a:spcAft>
                <a:spcPct val="0"/>
              </a:spcAft>
              <a:buFont typeface="Wingdings" pitchFamily="2" charset="2"/>
              <a:buChar char="Ø"/>
              <a:defRPr/>
            </a:pPr>
            <a:endParaRPr lang="en-US" altLang="zh-CN" sz="3200" kern="0" dirty="0">
              <a:solidFill>
                <a:srgbClr val="000000"/>
              </a:solidFill>
              <a:latin typeface="Times New Roman"/>
              <a:ea typeface="宋体" panose="02010600030101010101" pitchFamily="2" charset="-122"/>
            </a:endParaRPr>
          </a:p>
          <a:p>
            <a:pPr marL="800100" lvl="1" indent="-342900" eaLnBrk="0" fontAlgn="base" hangingPunct="0">
              <a:spcBef>
                <a:spcPct val="20000"/>
              </a:spcBef>
              <a:spcAft>
                <a:spcPct val="0"/>
              </a:spcAft>
              <a:buFont typeface="Arial" pitchFamily="34" charset="0"/>
              <a:buChar char="•"/>
              <a:defRPr/>
            </a:pPr>
            <a:endParaRPr lang="en-US" altLang="zh-CN" sz="3200" kern="0" dirty="0">
              <a:solidFill>
                <a:srgbClr val="000000"/>
              </a:solidFill>
              <a:latin typeface="Times New Roman"/>
              <a:ea typeface="宋体" panose="02010600030101010101" pitchFamily="2" charset="-122"/>
            </a:endParaRPr>
          </a:p>
          <a:p>
            <a:pPr marL="800100" lvl="1" indent="-342900" eaLnBrk="0" fontAlgn="base" hangingPunct="0">
              <a:spcBef>
                <a:spcPct val="20000"/>
              </a:spcBef>
              <a:spcAft>
                <a:spcPct val="0"/>
              </a:spcAft>
              <a:buFont typeface="Arial" pitchFamily="34" charset="0"/>
              <a:buChar char="•"/>
              <a:defRPr/>
            </a:pPr>
            <a:endParaRPr lang="zh-CN" altLang="en-US" sz="3200" kern="0" dirty="0">
              <a:solidFill>
                <a:srgbClr val="000000"/>
              </a:solidFill>
              <a:latin typeface="Times New Roman"/>
              <a:ea typeface="宋体" panose="02010600030101010101" pitchFamily="2" charset="-122"/>
            </a:endParaRPr>
          </a:p>
        </p:txBody>
      </p:sp>
      <p:graphicFrame>
        <p:nvGraphicFramePr>
          <p:cNvPr id="180228" name="Object 4">
            <a:extLst>
              <a:ext uri="{FF2B5EF4-FFF2-40B4-BE49-F238E27FC236}">
                <a16:creationId xmlns:a16="http://schemas.microsoft.com/office/drawing/2014/main" id="{3B177037-5CEB-444C-8DEA-32A986CB2FB2}"/>
              </a:ext>
            </a:extLst>
          </p:cNvPr>
          <p:cNvGraphicFramePr>
            <a:graphicFrameLocks noChangeAspect="1"/>
          </p:cNvGraphicFramePr>
          <p:nvPr/>
        </p:nvGraphicFramePr>
        <p:xfrm>
          <a:off x="2516188" y="1808164"/>
          <a:ext cx="4773612" cy="644525"/>
        </p:xfrm>
        <a:graphic>
          <a:graphicData uri="http://schemas.openxmlformats.org/presentationml/2006/ole">
            <mc:AlternateContent xmlns:mc="http://schemas.openxmlformats.org/markup-compatibility/2006">
              <mc:Choice xmlns:v="urn:schemas-microsoft-com:vml" Requires="v">
                <p:oleObj spid="_x0000_s10243" name="Equation" r:id="rId3" imgW="1218671" imgH="165028" progId="Equation.DSMT4">
                  <p:embed/>
                </p:oleObj>
              </mc:Choice>
              <mc:Fallback>
                <p:oleObj name="Equation" r:id="rId3" imgW="1218671" imgH="165028" progId="Equation.DSMT4">
                  <p:embed/>
                  <p:pic>
                    <p:nvPicPr>
                      <p:cNvPr id="180228" name="Object 4">
                        <a:extLst>
                          <a:ext uri="{FF2B5EF4-FFF2-40B4-BE49-F238E27FC236}">
                            <a16:creationId xmlns:a16="http://schemas.microsoft.com/office/drawing/2014/main" id="{3B177037-5CEB-444C-8DEA-32A986CB2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188" y="1808164"/>
                        <a:ext cx="47736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0229" name="Picture 6">
            <a:extLst>
              <a:ext uri="{FF2B5EF4-FFF2-40B4-BE49-F238E27FC236}">
                <a16:creationId xmlns:a16="http://schemas.microsoft.com/office/drawing/2014/main" id="{7B969221-1423-4792-BBDF-3B0FA61A20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3138" y="3141663"/>
            <a:ext cx="76390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灯片编号占位符 1">
            <a:extLst>
              <a:ext uri="{FF2B5EF4-FFF2-40B4-BE49-F238E27FC236}">
                <a16:creationId xmlns:a16="http://schemas.microsoft.com/office/drawing/2014/main" id="{B493C3F6-0E07-4729-8B0B-03D413CF1C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3E897F6C-FC42-4818-80EE-1BEDFB33454F}" type="slidenum">
              <a:rPr lang="zh-CN" altLang="en-US" sz="1400">
                <a:solidFill>
                  <a:srgbClr val="000000"/>
                </a:solidFill>
                <a:ea typeface="宋体" panose="02010600030101010101" pitchFamily="2" charset="-122"/>
              </a:rPr>
              <a:pPr eaLnBrk="0" fontAlgn="base" hangingPunct="0">
                <a:spcBef>
                  <a:spcPct val="0"/>
                </a:spcBef>
                <a:spcAft>
                  <a:spcPct val="0"/>
                </a:spcAft>
                <a:buNone/>
              </a:pPr>
              <a:t>44</a:t>
            </a:fld>
            <a:endParaRPr lang="en-US" altLang="zh-CN" sz="1400">
              <a:solidFill>
                <a:srgbClr val="000000"/>
              </a:solidFill>
              <a:ea typeface="宋体" panose="02010600030101010101" pitchFamily="2" charset="-122"/>
            </a:endParaRPr>
          </a:p>
        </p:txBody>
      </p:sp>
      <p:pic>
        <p:nvPicPr>
          <p:cNvPr id="181251" name="图片 2">
            <a:extLst>
              <a:ext uri="{FF2B5EF4-FFF2-40B4-BE49-F238E27FC236}">
                <a16:creationId xmlns:a16="http://schemas.microsoft.com/office/drawing/2014/main" id="{B50AF2F6-8C4C-4BE6-BDB8-A47BF5BA7F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33725" y="2214564"/>
            <a:ext cx="59245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a:extLst>
              <a:ext uri="{FF2B5EF4-FFF2-40B4-BE49-F238E27FC236}">
                <a16:creationId xmlns:a16="http://schemas.microsoft.com/office/drawing/2014/main" id="{3CA6FCE9-CE97-44D1-AADC-A28DA28821B1}"/>
              </a:ext>
            </a:extLst>
          </p:cNvPr>
          <p:cNvSpPr>
            <a:spLocks noGrp="1"/>
          </p:cNvSpPr>
          <p:nvPr>
            <p:ph type="title"/>
          </p:nvPr>
        </p:nvSpPr>
        <p:spPr/>
        <p:txBody>
          <a:bodyPr/>
          <a:lstStyle/>
          <a:p>
            <a:endParaRPr lang="zh-CN" altLang="en-US">
              <a:ea typeface="宋体" panose="02010600030101010101" pitchFamily="2" charset="-122"/>
            </a:endParaRPr>
          </a:p>
        </p:txBody>
      </p:sp>
      <p:sp>
        <p:nvSpPr>
          <p:cNvPr id="183299" name="内容占位符 2">
            <a:extLst>
              <a:ext uri="{FF2B5EF4-FFF2-40B4-BE49-F238E27FC236}">
                <a16:creationId xmlns:a16="http://schemas.microsoft.com/office/drawing/2014/main" id="{A40D20B3-0784-487E-82B6-153CE52CA10E}"/>
              </a:ext>
            </a:extLst>
          </p:cNvPr>
          <p:cNvSpPr>
            <a:spLocks noGrp="1"/>
          </p:cNvSpPr>
          <p:nvPr>
            <p:ph idx="1"/>
          </p:nvPr>
        </p:nvSpPr>
        <p:spPr/>
        <p:txBody>
          <a:bodyPr/>
          <a:lstStyle/>
          <a:p>
            <a:endParaRPr lang="zh-CN" altLang="en-US">
              <a:ea typeface="宋体" panose="02010600030101010101" pitchFamily="2" charset="-122"/>
            </a:endParaRPr>
          </a:p>
        </p:txBody>
      </p:sp>
      <p:sp>
        <p:nvSpPr>
          <p:cNvPr id="183300" name="灯片编号占位符 3">
            <a:extLst>
              <a:ext uri="{FF2B5EF4-FFF2-40B4-BE49-F238E27FC236}">
                <a16:creationId xmlns:a16="http://schemas.microsoft.com/office/drawing/2014/main" id="{51D7ADC7-7643-48C3-90BC-83D2B03B59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F7857EAE-3527-46D9-8C28-91C284048D5F}" type="slidenum">
              <a:rPr lang="zh-CN" altLang="en-US" sz="1400">
                <a:solidFill>
                  <a:srgbClr val="000000"/>
                </a:solidFill>
                <a:ea typeface="宋体" panose="02010600030101010101" pitchFamily="2" charset="-122"/>
              </a:rPr>
              <a:pPr eaLnBrk="0" fontAlgn="base" hangingPunct="0">
                <a:spcBef>
                  <a:spcPct val="0"/>
                </a:spcBef>
                <a:spcAft>
                  <a:spcPct val="0"/>
                </a:spcAft>
                <a:buNone/>
              </a:pPr>
              <a:t>45</a:t>
            </a:fld>
            <a:endParaRPr lang="en-US" altLang="zh-CN" sz="1400">
              <a:solidFill>
                <a:srgbClr val="000000"/>
              </a:solidFill>
              <a:ea typeface="宋体" panose="02010600030101010101" pitchFamily="2" charset="-122"/>
            </a:endParaRPr>
          </a:p>
        </p:txBody>
      </p:sp>
      <p:sp>
        <p:nvSpPr>
          <p:cNvPr id="5" name="Rectangle 3">
            <a:extLst>
              <a:ext uri="{FF2B5EF4-FFF2-40B4-BE49-F238E27FC236}">
                <a16:creationId xmlns:a16="http://schemas.microsoft.com/office/drawing/2014/main" id="{5F18AD07-5BA1-4F92-96EC-2698B04AF0EB}"/>
              </a:ext>
            </a:extLst>
          </p:cNvPr>
          <p:cNvSpPr txBox="1">
            <a:spLocks noChangeArrowheads="1"/>
          </p:cNvSpPr>
          <p:nvPr/>
        </p:nvSpPr>
        <p:spPr>
          <a:xfrm>
            <a:off x="1955801" y="1052513"/>
            <a:ext cx="8532813" cy="3205162"/>
          </a:xfrm>
          <a:prstGeom prst="rect">
            <a:avLst/>
          </a:prstGeom>
        </p:spPr>
        <p:txBody>
          <a:bodyPr/>
          <a:lstStyle/>
          <a:p>
            <a:pPr marL="342900" indent="-342900" eaLnBrk="0" fontAlgn="base" hangingPunct="0">
              <a:spcBef>
                <a:spcPct val="20000"/>
              </a:spcBef>
              <a:spcAft>
                <a:spcPct val="0"/>
              </a:spcAft>
              <a:buFont typeface="Wingdings" pitchFamily="2" charset="2"/>
              <a:buChar char="Ø"/>
              <a:defRPr/>
            </a:pPr>
            <a:r>
              <a:rPr lang="en-US" altLang="zh-CN" sz="3200" kern="0" dirty="0">
                <a:solidFill>
                  <a:srgbClr val="000000"/>
                </a:solidFill>
                <a:latin typeface="Times New Roman"/>
                <a:ea typeface="宋体" panose="02010600030101010101" pitchFamily="2" charset="-122"/>
              </a:rPr>
              <a:t>XOR: </a:t>
            </a:r>
          </a:p>
          <a:p>
            <a:pPr marL="342900" indent="-342900" eaLnBrk="0" fontAlgn="base" hangingPunct="0">
              <a:spcBef>
                <a:spcPct val="20000"/>
              </a:spcBef>
              <a:spcAft>
                <a:spcPct val="0"/>
              </a:spcAft>
              <a:buFont typeface="Wingdings" pitchFamily="2" charset="2"/>
              <a:buChar char="Ø"/>
              <a:defRPr/>
            </a:pPr>
            <a:endParaRPr lang="en-US" altLang="zh-CN" sz="3200" kern="0" dirty="0">
              <a:solidFill>
                <a:srgbClr val="000000"/>
              </a:solidFill>
              <a:latin typeface="Times New Roman"/>
              <a:ea typeface="宋体" panose="02010600030101010101" pitchFamily="2" charset="-122"/>
            </a:endParaRPr>
          </a:p>
          <a:p>
            <a:pPr marL="800100" lvl="1" indent="-342900" eaLnBrk="0" fontAlgn="base" hangingPunct="0">
              <a:spcBef>
                <a:spcPct val="20000"/>
              </a:spcBef>
              <a:spcAft>
                <a:spcPct val="0"/>
              </a:spcAft>
              <a:buFont typeface="Arial" pitchFamily="34" charset="0"/>
              <a:buChar char="•"/>
              <a:defRPr/>
            </a:pPr>
            <a:endParaRPr lang="en-US" altLang="zh-CN" sz="3200" kern="0" dirty="0">
              <a:solidFill>
                <a:srgbClr val="000000"/>
              </a:solidFill>
              <a:latin typeface="Times New Roman"/>
              <a:ea typeface="宋体" panose="02010600030101010101" pitchFamily="2" charset="-122"/>
            </a:endParaRPr>
          </a:p>
          <a:p>
            <a:pPr marL="800100" lvl="1" indent="-342900" eaLnBrk="0" fontAlgn="base" hangingPunct="0">
              <a:spcBef>
                <a:spcPct val="20000"/>
              </a:spcBef>
              <a:spcAft>
                <a:spcPct val="0"/>
              </a:spcAft>
              <a:buFont typeface="Arial" pitchFamily="34" charset="0"/>
              <a:buChar char="•"/>
              <a:defRPr/>
            </a:pPr>
            <a:endParaRPr lang="zh-CN" altLang="en-US" sz="3200" kern="0" dirty="0">
              <a:solidFill>
                <a:srgbClr val="000000"/>
              </a:solidFill>
              <a:latin typeface="Times New Roman"/>
              <a:ea typeface="宋体" panose="02010600030101010101" pitchFamily="2" charset="-122"/>
            </a:endParaRPr>
          </a:p>
        </p:txBody>
      </p:sp>
      <p:pic>
        <p:nvPicPr>
          <p:cNvPr id="183302" name="Picture 2">
            <a:extLst>
              <a:ext uri="{FF2B5EF4-FFF2-40B4-BE49-F238E27FC236}">
                <a16:creationId xmlns:a16="http://schemas.microsoft.com/office/drawing/2014/main" id="{1F9588F9-87D4-410D-BC64-03D764DC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2425" y="2024063"/>
            <a:ext cx="6515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183303" name="Picture 3">
            <a:extLst>
              <a:ext uri="{FF2B5EF4-FFF2-40B4-BE49-F238E27FC236}">
                <a16:creationId xmlns:a16="http://schemas.microsoft.com/office/drawing/2014/main" id="{52385918-BDBC-46DA-AC94-EC36EFFEB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1" y="3213100"/>
            <a:ext cx="846931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1490" name="Object 2">
            <a:extLst>
              <a:ext uri="{FF2B5EF4-FFF2-40B4-BE49-F238E27FC236}">
                <a16:creationId xmlns:a16="http://schemas.microsoft.com/office/drawing/2014/main" id="{B3521128-2A8F-491A-AB1A-F6B37C06F494}"/>
              </a:ext>
            </a:extLst>
          </p:cNvPr>
          <p:cNvGraphicFramePr>
            <a:graphicFrameLocks noChangeAspect="1"/>
          </p:cNvGraphicFramePr>
          <p:nvPr/>
        </p:nvGraphicFramePr>
        <p:xfrm>
          <a:off x="6672263" y="908051"/>
          <a:ext cx="3600450" cy="792163"/>
        </p:xfrm>
        <a:graphic>
          <a:graphicData uri="http://schemas.openxmlformats.org/presentationml/2006/ole">
            <mc:AlternateContent xmlns:mc="http://schemas.openxmlformats.org/markup-compatibility/2006">
              <mc:Choice xmlns:v="urn:schemas-microsoft-com:vml" Requires="v">
                <p:oleObj spid="_x0000_s11273" name="公式" r:id="rId3" imgW="2222500" imgH="431800" progId="Equation.3">
                  <p:embed/>
                </p:oleObj>
              </mc:Choice>
              <mc:Fallback>
                <p:oleObj name="公式" r:id="rId3" imgW="2222500" imgH="431800" progId="Equation.3">
                  <p:embed/>
                  <p:pic>
                    <p:nvPicPr>
                      <p:cNvPr id="191490" name="Object 2">
                        <a:extLst>
                          <a:ext uri="{FF2B5EF4-FFF2-40B4-BE49-F238E27FC236}">
                            <a16:creationId xmlns:a16="http://schemas.microsoft.com/office/drawing/2014/main" id="{B3521128-2A8F-491A-AB1A-F6B37C06F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263" y="908051"/>
                        <a:ext cx="36004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1491" name="Object 3">
            <a:extLst>
              <a:ext uri="{FF2B5EF4-FFF2-40B4-BE49-F238E27FC236}">
                <a16:creationId xmlns:a16="http://schemas.microsoft.com/office/drawing/2014/main" id="{0F162BA9-21BE-4EF8-AC81-4A517D5DFF31}"/>
              </a:ext>
            </a:extLst>
          </p:cNvPr>
          <p:cNvGraphicFramePr>
            <a:graphicFrameLocks noChangeAspect="1"/>
          </p:cNvGraphicFramePr>
          <p:nvPr/>
        </p:nvGraphicFramePr>
        <p:xfrm>
          <a:off x="1524000" y="836613"/>
          <a:ext cx="3492500" cy="1612900"/>
        </p:xfrm>
        <a:graphic>
          <a:graphicData uri="http://schemas.openxmlformats.org/presentationml/2006/ole">
            <mc:AlternateContent xmlns:mc="http://schemas.openxmlformats.org/markup-compatibility/2006">
              <mc:Choice xmlns:v="urn:schemas-microsoft-com:vml" Requires="v">
                <p:oleObj spid="_x0000_s11274" name="Visio" r:id="rId5" imgW="2663880" imgH="1230579" progId="Visio.Drawing.11">
                  <p:embed/>
                </p:oleObj>
              </mc:Choice>
              <mc:Fallback>
                <p:oleObj name="Visio" r:id="rId5" imgW="2663880" imgH="1230579" progId="Visio.Drawing.11">
                  <p:embed/>
                  <p:pic>
                    <p:nvPicPr>
                      <p:cNvPr id="191491" name="Object 3">
                        <a:extLst>
                          <a:ext uri="{FF2B5EF4-FFF2-40B4-BE49-F238E27FC236}">
                            <a16:creationId xmlns:a16="http://schemas.microsoft.com/office/drawing/2014/main" id="{0F162BA9-21BE-4EF8-AC81-4A517D5DFF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836613"/>
                        <a:ext cx="3492500" cy="161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46" name="Object 4">
            <a:extLst>
              <a:ext uri="{FF2B5EF4-FFF2-40B4-BE49-F238E27FC236}">
                <a16:creationId xmlns:a16="http://schemas.microsoft.com/office/drawing/2014/main" id="{B717EC6F-A500-491C-8F86-684CCA7CEE77}"/>
              </a:ext>
            </a:extLst>
          </p:cNvPr>
          <p:cNvGraphicFramePr>
            <a:graphicFrameLocks noChangeAspect="1"/>
          </p:cNvGraphicFramePr>
          <p:nvPr/>
        </p:nvGraphicFramePr>
        <p:xfrm>
          <a:off x="1774825" y="2492376"/>
          <a:ext cx="808038" cy="612775"/>
        </p:xfrm>
        <a:graphic>
          <a:graphicData uri="http://schemas.openxmlformats.org/presentationml/2006/ole">
            <mc:AlternateContent xmlns:mc="http://schemas.openxmlformats.org/markup-compatibility/2006">
              <mc:Choice xmlns:v="urn:schemas-microsoft-com:vml" Requires="v">
                <p:oleObj spid="_x0000_s11275" name="Visio" r:id="rId7" imgW="807541" imgH="612309" progId="Visio.Drawing.11">
                  <p:embed/>
                </p:oleObj>
              </mc:Choice>
              <mc:Fallback>
                <p:oleObj name="Visio" r:id="rId7" imgW="807541" imgH="612309" progId="Visio.Drawing.11">
                  <p:embed/>
                  <p:pic>
                    <p:nvPicPr>
                      <p:cNvPr id="240646" name="Object 4">
                        <a:extLst>
                          <a:ext uri="{FF2B5EF4-FFF2-40B4-BE49-F238E27FC236}">
                            <a16:creationId xmlns:a16="http://schemas.microsoft.com/office/drawing/2014/main" id="{B717EC6F-A500-491C-8F86-684CCA7CEE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4825" y="2492376"/>
                        <a:ext cx="808038"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1493" name="Object 5">
            <a:extLst>
              <a:ext uri="{FF2B5EF4-FFF2-40B4-BE49-F238E27FC236}">
                <a16:creationId xmlns:a16="http://schemas.microsoft.com/office/drawing/2014/main" id="{3A5700AC-5732-4514-86A9-FF00537BAC7C}"/>
              </a:ext>
            </a:extLst>
          </p:cNvPr>
          <p:cNvGraphicFramePr>
            <a:graphicFrameLocks noChangeAspect="1"/>
          </p:cNvGraphicFramePr>
          <p:nvPr/>
        </p:nvGraphicFramePr>
        <p:xfrm>
          <a:off x="2063751" y="2708276"/>
          <a:ext cx="2663825" cy="1230313"/>
        </p:xfrm>
        <a:graphic>
          <a:graphicData uri="http://schemas.openxmlformats.org/presentationml/2006/ole">
            <mc:AlternateContent xmlns:mc="http://schemas.openxmlformats.org/markup-compatibility/2006">
              <mc:Choice xmlns:v="urn:schemas-microsoft-com:vml" Requires="v">
                <p:oleObj spid="_x0000_s11276" name="Visio" r:id="rId9" imgW="2663880" imgH="1230579" progId="Visio.Drawing.11">
                  <p:embed/>
                </p:oleObj>
              </mc:Choice>
              <mc:Fallback>
                <p:oleObj name="Visio" r:id="rId9" imgW="2663880" imgH="1230579" progId="Visio.Drawing.11">
                  <p:embed/>
                  <p:pic>
                    <p:nvPicPr>
                      <p:cNvPr id="191493" name="Object 5">
                        <a:extLst>
                          <a:ext uri="{FF2B5EF4-FFF2-40B4-BE49-F238E27FC236}">
                            <a16:creationId xmlns:a16="http://schemas.microsoft.com/office/drawing/2014/main" id="{3A5700AC-5732-4514-86A9-FF00537BAC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1" y="2708276"/>
                        <a:ext cx="2663825"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48" name="Object 6">
            <a:extLst>
              <a:ext uri="{FF2B5EF4-FFF2-40B4-BE49-F238E27FC236}">
                <a16:creationId xmlns:a16="http://schemas.microsoft.com/office/drawing/2014/main" id="{15CC2B6B-FFFE-4CBD-9605-3950411193C6}"/>
              </a:ext>
            </a:extLst>
          </p:cNvPr>
          <p:cNvGraphicFramePr>
            <a:graphicFrameLocks noChangeAspect="1"/>
          </p:cNvGraphicFramePr>
          <p:nvPr/>
        </p:nvGraphicFramePr>
        <p:xfrm>
          <a:off x="5016501" y="981076"/>
          <a:ext cx="1655763" cy="1255713"/>
        </p:xfrm>
        <a:graphic>
          <a:graphicData uri="http://schemas.openxmlformats.org/presentationml/2006/ole">
            <mc:AlternateContent xmlns:mc="http://schemas.openxmlformats.org/markup-compatibility/2006">
              <mc:Choice xmlns:v="urn:schemas-microsoft-com:vml" Requires="v">
                <p:oleObj spid="_x0000_s11277" name="Visio" r:id="rId10" imgW="1379299" imgH="833760" progId="Visio.Drawing.11">
                  <p:embed/>
                </p:oleObj>
              </mc:Choice>
              <mc:Fallback>
                <p:oleObj name="Visio" r:id="rId10" imgW="1379299" imgH="833760" progId="Visio.Drawing.11">
                  <p:embed/>
                  <p:pic>
                    <p:nvPicPr>
                      <p:cNvPr id="240648" name="Object 6">
                        <a:extLst>
                          <a:ext uri="{FF2B5EF4-FFF2-40B4-BE49-F238E27FC236}">
                            <a16:creationId xmlns:a16="http://schemas.microsoft.com/office/drawing/2014/main" id="{15CC2B6B-FFFE-4CBD-9605-3950411193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6501" y="981076"/>
                        <a:ext cx="1655763"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0649" name="Rectangle 9">
            <a:extLst>
              <a:ext uri="{FF2B5EF4-FFF2-40B4-BE49-F238E27FC236}">
                <a16:creationId xmlns:a16="http://schemas.microsoft.com/office/drawing/2014/main" id="{DB763F92-1750-489C-AEBA-9077A3233B03}"/>
              </a:ext>
            </a:extLst>
          </p:cNvPr>
          <p:cNvSpPr>
            <a:spLocks noChangeArrowheads="1"/>
          </p:cNvSpPr>
          <p:nvPr/>
        </p:nvSpPr>
        <p:spPr bwMode="auto">
          <a:xfrm>
            <a:off x="5172076" y="3105150"/>
            <a:ext cx="5495925" cy="433388"/>
          </a:xfrm>
          <a:prstGeom prst="rect">
            <a:avLst/>
          </a:prstGeom>
          <a:noFill/>
          <a:ln w="9525">
            <a:noFill/>
            <a:miter lim="800000"/>
            <a:headEnd/>
            <a:tailEnd/>
          </a:ln>
          <a:effectLst/>
        </p:spPr>
        <p:txBody>
          <a:bodyPr wrap="none">
            <a:spAutoFit/>
          </a:bodyPr>
          <a:lstStyle/>
          <a:p>
            <a:pPr algn="r" eaLnBrk="0" fontAlgn="base" hangingPunct="0">
              <a:lnSpc>
                <a:spcPct val="80000"/>
              </a:lnSpc>
              <a:spcBef>
                <a:spcPct val="50000"/>
              </a:spcBef>
              <a:spcAft>
                <a:spcPct val="0"/>
              </a:spcAft>
              <a:defRPr/>
            </a:pPr>
            <a:r>
              <a:rPr lang="en-US" altLang="zh-CN" sz="2800" b="1" dirty="0">
                <a:solidFill>
                  <a:srgbClr val="3333CC">
                    <a:lumMod val="75000"/>
                  </a:srgbClr>
                </a:solidFill>
                <a:latin typeface="Times New Roman" panose="02020603050405020304" pitchFamily="18" charset="0"/>
                <a:ea typeface="宋体" panose="02010600030101010101" pitchFamily="2" charset="-122"/>
              </a:rPr>
              <a:t>g(0,0)=100*3+101*2+96*2+106*1</a:t>
            </a:r>
          </a:p>
        </p:txBody>
      </p:sp>
      <p:graphicFrame>
        <p:nvGraphicFramePr>
          <p:cNvPr id="191496" name="Object 7">
            <a:extLst>
              <a:ext uri="{FF2B5EF4-FFF2-40B4-BE49-F238E27FC236}">
                <a16:creationId xmlns:a16="http://schemas.microsoft.com/office/drawing/2014/main" id="{DA8E8B8A-2D5F-4DBA-9DB7-882B4431417A}"/>
              </a:ext>
            </a:extLst>
          </p:cNvPr>
          <p:cNvGraphicFramePr>
            <a:graphicFrameLocks noChangeAspect="1"/>
          </p:cNvGraphicFramePr>
          <p:nvPr/>
        </p:nvGraphicFramePr>
        <p:xfrm>
          <a:off x="2063751" y="4292601"/>
          <a:ext cx="2663825" cy="1230313"/>
        </p:xfrm>
        <a:graphic>
          <a:graphicData uri="http://schemas.openxmlformats.org/presentationml/2006/ole">
            <mc:AlternateContent xmlns:mc="http://schemas.openxmlformats.org/markup-compatibility/2006">
              <mc:Choice xmlns:v="urn:schemas-microsoft-com:vml" Requires="v">
                <p:oleObj spid="_x0000_s11278" name="Visio" r:id="rId12" imgW="2663880" imgH="1230579" progId="Visio.Drawing.11">
                  <p:embed/>
                </p:oleObj>
              </mc:Choice>
              <mc:Fallback>
                <p:oleObj name="Visio" r:id="rId12" imgW="2663880" imgH="1230579" progId="Visio.Drawing.11">
                  <p:embed/>
                  <p:pic>
                    <p:nvPicPr>
                      <p:cNvPr id="191496" name="Object 7">
                        <a:extLst>
                          <a:ext uri="{FF2B5EF4-FFF2-40B4-BE49-F238E27FC236}">
                            <a16:creationId xmlns:a16="http://schemas.microsoft.com/office/drawing/2014/main" id="{DA8E8B8A-2D5F-4DBA-9DB7-882B443141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1" y="4292601"/>
                        <a:ext cx="2663825"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51" name="Object 8">
            <a:extLst>
              <a:ext uri="{FF2B5EF4-FFF2-40B4-BE49-F238E27FC236}">
                <a16:creationId xmlns:a16="http://schemas.microsoft.com/office/drawing/2014/main" id="{2A7AC2F8-148B-4AD2-AEB1-B392F4B0C4ED}"/>
              </a:ext>
            </a:extLst>
          </p:cNvPr>
          <p:cNvGraphicFramePr>
            <a:graphicFrameLocks noChangeAspect="1"/>
          </p:cNvGraphicFramePr>
          <p:nvPr/>
        </p:nvGraphicFramePr>
        <p:xfrm>
          <a:off x="2135189" y="4076700"/>
          <a:ext cx="808037" cy="647700"/>
        </p:xfrm>
        <a:graphic>
          <a:graphicData uri="http://schemas.openxmlformats.org/presentationml/2006/ole">
            <mc:AlternateContent xmlns:mc="http://schemas.openxmlformats.org/markup-compatibility/2006">
              <mc:Choice xmlns:v="urn:schemas-microsoft-com:vml" Requires="v">
                <p:oleObj spid="_x0000_s11279" name="Visio" r:id="rId13" imgW="807541" imgH="612309" progId="Visio.Drawing.11">
                  <p:embed/>
                </p:oleObj>
              </mc:Choice>
              <mc:Fallback>
                <p:oleObj name="Visio" r:id="rId13" imgW="807541" imgH="612309" progId="Visio.Drawing.11">
                  <p:embed/>
                  <p:pic>
                    <p:nvPicPr>
                      <p:cNvPr id="240651" name="Object 8">
                        <a:extLst>
                          <a:ext uri="{FF2B5EF4-FFF2-40B4-BE49-F238E27FC236}">
                            <a16:creationId xmlns:a16="http://schemas.microsoft.com/office/drawing/2014/main" id="{2A7AC2F8-148B-4AD2-AEB1-B392F4B0C4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5189" y="4076700"/>
                        <a:ext cx="808037"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0652" name="Rectangle 12">
            <a:extLst>
              <a:ext uri="{FF2B5EF4-FFF2-40B4-BE49-F238E27FC236}">
                <a16:creationId xmlns:a16="http://schemas.microsoft.com/office/drawing/2014/main" id="{140D25E6-A7BD-483F-B18A-9214542AC311}"/>
              </a:ext>
            </a:extLst>
          </p:cNvPr>
          <p:cNvSpPr>
            <a:spLocks noChangeArrowheads="1"/>
          </p:cNvSpPr>
          <p:nvPr/>
        </p:nvSpPr>
        <p:spPr bwMode="auto">
          <a:xfrm>
            <a:off x="5048250" y="4221163"/>
            <a:ext cx="4387850" cy="996950"/>
          </a:xfrm>
          <a:prstGeom prst="rect">
            <a:avLst/>
          </a:prstGeom>
          <a:noFill/>
          <a:ln w="9525">
            <a:noFill/>
            <a:miter lim="800000"/>
            <a:headEnd/>
            <a:tailEnd/>
          </a:ln>
          <a:effectLst/>
        </p:spPr>
        <p:txBody>
          <a:bodyPr wrap="none">
            <a:spAutoFit/>
          </a:bodyPr>
          <a:lstStyle/>
          <a:p>
            <a:pPr algn="r" eaLnBrk="0" fontAlgn="base" hangingPunct="0">
              <a:lnSpc>
                <a:spcPct val="80000"/>
              </a:lnSpc>
              <a:spcBef>
                <a:spcPct val="50000"/>
              </a:spcBef>
              <a:spcAft>
                <a:spcPct val="0"/>
              </a:spcAft>
              <a:defRPr/>
            </a:pPr>
            <a:r>
              <a:rPr lang="en-US" altLang="zh-CN" sz="2800" b="1" dirty="0">
                <a:solidFill>
                  <a:srgbClr val="3333CC">
                    <a:lumMod val="75000"/>
                  </a:srgbClr>
                </a:solidFill>
                <a:latin typeface="Times New Roman" panose="02020603050405020304" pitchFamily="18" charset="0"/>
                <a:ea typeface="宋体" panose="02010600030101010101" pitchFamily="2" charset="-122"/>
              </a:rPr>
              <a:t>g(0,1)=100*2+101*3+98*2+</a:t>
            </a:r>
          </a:p>
          <a:p>
            <a:pPr algn="r" eaLnBrk="0" fontAlgn="base" hangingPunct="0">
              <a:lnSpc>
                <a:spcPct val="80000"/>
              </a:lnSpc>
              <a:spcBef>
                <a:spcPct val="50000"/>
              </a:spcBef>
              <a:spcAft>
                <a:spcPct val="0"/>
              </a:spcAft>
              <a:defRPr/>
            </a:pPr>
            <a:r>
              <a:rPr lang="en-US" altLang="zh-CN" sz="2800" b="1" dirty="0">
                <a:solidFill>
                  <a:srgbClr val="3333CC">
                    <a:lumMod val="75000"/>
                  </a:srgbClr>
                </a:solidFill>
                <a:latin typeface="Times New Roman" panose="02020603050405020304" pitchFamily="18" charset="0"/>
                <a:ea typeface="宋体" panose="02010600030101010101" pitchFamily="2" charset="-122"/>
              </a:rPr>
              <a:t>             96*1+106*2+103*1</a:t>
            </a:r>
          </a:p>
        </p:txBody>
      </p:sp>
      <p:sp>
        <p:nvSpPr>
          <p:cNvPr id="191499" name="Rectangle 13">
            <a:extLst>
              <a:ext uri="{FF2B5EF4-FFF2-40B4-BE49-F238E27FC236}">
                <a16:creationId xmlns:a16="http://schemas.microsoft.com/office/drawing/2014/main" id="{4552CD5A-01FD-42E2-B216-942B2E4BE4D7}"/>
              </a:ext>
            </a:extLst>
          </p:cNvPr>
          <p:cNvSpPr>
            <a:spLocks noChangeArrowheads="1"/>
          </p:cNvSpPr>
          <p:nvPr/>
        </p:nvSpPr>
        <p:spPr bwMode="auto">
          <a:xfrm>
            <a:off x="1524001" y="333376"/>
            <a:ext cx="154146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lnSpc>
                <a:spcPct val="80000"/>
              </a:lnSpc>
              <a:spcBef>
                <a:spcPct val="50000"/>
              </a:spcBef>
              <a:spcAft>
                <a:spcPct val="0"/>
              </a:spcAft>
              <a:buNone/>
            </a:pPr>
            <a:r>
              <a:rPr lang="en-US" altLang="zh-CN" sz="2800" b="1">
                <a:solidFill>
                  <a:srgbClr val="262699"/>
                </a:solidFill>
                <a:ea typeface="宋体" panose="02010600030101010101" pitchFamily="2" charset="-122"/>
              </a:rPr>
              <a:t>Example</a:t>
            </a:r>
            <a:endParaRPr lang="zh-CN" altLang="en-US" sz="2800" b="1">
              <a:solidFill>
                <a:srgbClr val="262699"/>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06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240646"/>
                                        </p:tgtEl>
                                        <p:attrNameLst>
                                          <p:attrName>style.visibility</p:attrName>
                                        </p:attrNameLst>
                                      </p:cBhvr>
                                      <p:to>
                                        <p:strVal val="visible"/>
                                      </p:to>
                                    </p:set>
                                    <p:anim calcmode="lin" valueType="num">
                                      <p:cBhvr additive="base">
                                        <p:cTn id="11" dur="500" fill="hold"/>
                                        <p:tgtEl>
                                          <p:spTgt spid="240646"/>
                                        </p:tgtEl>
                                        <p:attrNameLst>
                                          <p:attrName>ppt_x</p:attrName>
                                        </p:attrNameLst>
                                      </p:cBhvr>
                                      <p:tavLst>
                                        <p:tav tm="0">
                                          <p:val>
                                            <p:strVal val="#ppt_x"/>
                                          </p:val>
                                        </p:tav>
                                        <p:tav tm="100000">
                                          <p:val>
                                            <p:strVal val="#ppt_x"/>
                                          </p:val>
                                        </p:tav>
                                      </p:tavLst>
                                    </p:anim>
                                    <p:anim calcmode="lin" valueType="num">
                                      <p:cBhvr additive="base">
                                        <p:cTn id="12" dur="500" fill="hold"/>
                                        <p:tgtEl>
                                          <p:spTgt spid="24064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0649"/>
                                        </p:tgtEl>
                                        <p:attrNameLst>
                                          <p:attrName>style.visibility</p:attrName>
                                        </p:attrNameLst>
                                      </p:cBhvr>
                                      <p:to>
                                        <p:strVal val="visible"/>
                                      </p:to>
                                    </p:set>
                                    <p:animEffect transition="in" filter="blinds(horizontal)">
                                      <p:cBhvr>
                                        <p:cTn id="17" dur="500"/>
                                        <p:tgtEl>
                                          <p:spTgt spid="2406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4065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40652"/>
                                        </p:tgtEl>
                                        <p:attrNameLst>
                                          <p:attrName>style.visibility</p:attrName>
                                        </p:attrNameLst>
                                      </p:cBhvr>
                                      <p:to>
                                        <p:strVal val="visible"/>
                                      </p:to>
                                    </p:set>
                                    <p:animEffect transition="in" filter="blinds(horizontal)">
                                      <p:cBhvr>
                                        <p:cTn id="26" dur="500"/>
                                        <p:tgtEl>
                                          <p:spTgt spid="240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9" grpId="0"/>
      <p:bldP spid="24065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灯片编号占位符 1">
            <a:extLst>
              <a:ext uri="{FF2B5EF4-FFF2-40B4-BE49-F238E27FC236}">
                <a16:creationId xmlns:a16="http://schemas.microsoft.com/office/drawing/2014/main" id="{8B0E4330-213D-4B33-8680-4BA3090C6B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DBFB7CEA-B943-4974-9506-0463EEB9EC30}" type="slidenum">
              <a:rPr lang="zh-CN" altLang="en-US" sz="1400">
                <a:solidFill>
                  <a:srgbClr val="000000"/>
                </a:solidFill>
                <a:ea typeface="宋体" panose="02010600030101010101" pitchFamily="2" charset="-122"/>
              </a:rPr>
              <a:pPr eaLnBrk="0" fontAlgn="base" hangingPunct="0">
                <a:spcBef>
                  <a:spcPct val="0"/>
                </a:spcBef>
                <a:spcAft>
                  <a:spcPct val="0"/>
                </a:spcAft>
                <a:buNone/>
              </a:pPr>
              <a:t>47</a:t>
            </a:fld>
            <a:endParaRPr lang="en-US" altLang="zh-CN" sz="1400">
              <a:solidFill>
                <a:srgbClr val="000000"/>
              </a:solidFill>
              <a:ea typeface="宋体" panose="02010600030101010101" pitchFamily="2" charset="-122"/>
            </a:endParaRPr>
          </a:p>
        </p:txBody>
      </p:sp>
      <p:pic>
        <p:nvPicPr>
          <p:cNvPr id="194563" name="图片 2">
            <a:extLst>
              <a:ext uri="{FF2B5EF4-FFF2-40B4-BE49-F238E27FC236}">
                <a16:creationId xmlns:a16="http://schemas.microsoft.com/office/drawing/2014/main" id="{90D4F789-C9CC-460F-AF32-75A7C1555959}"/>
              </a:ext>
            </a:extLst>
          </p:cNvPr>
          <p:cNvPicPr>
            <a:picLocks noChangeAspect="1"/>
          </p:cNvPicPr>
          <p:nvPr/>
        </p:nvPicPr>
        <p:blipFill>
          <a:blip r:embed="rId2">
            <a:extLst>
              <a:ext uri="{28A0092B-C50C-407E-A947-70E740481C1C}">
                <a14:useLocalDpi xmlns:a14="http://schemas.microsoft.com/office/drawing/2010/main" val="0"/>
              </a:ext>
            </a:extLst>
          </a:blip>
          <a:srcRect t="1431"/>
          <a:stretch>
            <a:fillRect/>
          </a:stretch>
        </p:blipFill>
        <p:spPr bwMode="auto">
          <a:xfrm>
            <a:off x="2674938" y="1412876"/>
            <a:ext cx="5619750" cy="495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矩形 3">
            <a:extLst>
              <a:ext uri="{FF2B5EF4-FFF2-40B4-BE49-F238E27FC236}">
                <a16:creationId xmlns:a16="http://schemas.microsoft.com/office/drawing/2014/main" id="{6B299026-A393-4AC5-9EAA-7E1441C2507D}"/>
              </a:ext>
            </a:extLst>
          </p:cNvPr>
          <p:cNvSpPr>
            <a:spLocks noChangeArrowheads="1"/>
          </p:cNvSpPr>
          <p:nvPr/>
        </p:nvSpPr>
        <p:spPr bwMode="auto">
          <a:xfrm>
            <a:off x="2495550" y="404813"/>
            <a:ext cx="7956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2400">
                <a:solidFill>
                  <a:srgbClr val="000000"/>
                </a:solidFill>
                <a:ea typeface="宋体" panose="02010600030101010101" pitchFamily="2" charset="-122"/>
              </a:rPr>
              <a:t>At the edges of an image we are missing   pixels to form a neighborhood.</a:t>
            </a:r>
            <a:endParaRPr lang="zh-CN" altLang="en-US" sz="2400">
              <a:solidFill>
                <a:srgbClr val="000000"/>
              </a:solidFill>
              <a:ea typeface="宋体" panose="02010600030101010101" pitchFamily="2" charset="-122"/>
            </a:endParaRPr>
          </a:p>
        </p:txBody>
      </p:sp>
      <p:sp>
        <p:nvSpPr>
          <p:cNvPr id="5" name="矩形 4">
            <a:extLst>
              <a:ext uri="{FF2B5EF4-FFF2-40B4-BE49-F238E27FC236}">
                <a16:creationId xmlns:a16="http://schemas.microsoft.com/office/drawing/2014/main" id="{9EE0CAB7-ECC1-408E-AEEA-5537108FF0E4}"/>
              </a:ext>
            </a:extLst>
          </p:cNvPr>
          <p:cNvSpPr>
            <a:spLocks noChangeArrowheads="1"/>
          </p:cNvSpPr>
          <p:nvPr/>
        </p:nvSpPr>
        <p:spPr bwMode="auto">
          <a:xfrm>
            <a:off x="8534400" y="3157538"/>
            <a:ext cx="1917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a:solidFill>
                  <a:srgbClr val="3333CC"/>
                </a:solidFill>
                <a:ea typeface="宋体" panose="02010600030101010101" pitchFamily="2" charset="-122"/>
              </a:rPr>
              <a:t>Solutions?</a:t>
            </a:r>
            <a:endParaRPr lang="zh-CN" altLang="en-US">
              <a:solidFill>
                <a:srgbClr val="3333CC"/>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2" name="Rectangle 6">
            <a:extLst>
              <a:ext uri="{FF2B5EF4-FFF2-40B4-BE49-F238E27FC236}">
                <a16:creationId xmlns:a16="http://schemas.microsoft.com/office/drawing/2014/main" id="{671B46A0-2F4F-4BD5-94A7-E51FC6564466}"/>
              </a:ext>
            </a:extLst>
          </p:cNvPr>
          <p:cNvSpPr>
            <a:spLocks noChangeArrowheads="1"/>
          </p:cNvSpPr>
          <p:nvPr/>
        </p:nvSpPr>
        <p:spPr bwMode="auto">
          <a:xfrm>
            <a:off x="7067486" y="3201036"/>
            <a:ext cx="65" cy="492443"/>
          </a:xfrm>
          <a:prstGeom prst="rect">
            <a:avLst/>
          </a:prstGeom>
          <a:solidFill>
            <a:srgbClr val="FFFF99"/>
          </a:solidFill>
          <a:ln w="9525" algn="ctr">
            <a:solidFill>
              <a:srgbClr val="FF0000"/>
            </a:solidFill>
            <a:prstDash val="lgDash"/>
            <a:miter lim="800000"/>
            <a:headEnd/>
            <a:tailEnd/>
          </a:ln>
          <a:effectLst/>
        </p:spPr>
        <p:txBody>
          <a:bodyPr wrap="none"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pic>
        <p:nvPicPr>
          <p:cNvPr id="195587" name="Picture 4" descr="b">
            <a:extLst>
              <a:ext uri="{FF2B5EF4-FFF2-40B4-BE49-F238E27FC236}">
                <a16:creationId xmlns:a16="http://schemas.microsoft.com/office/drawing/2014/main" id="{C1BC1C65-4671-4AE7-9337-4F12BA6E1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8" y="1196975"/>
            <a:ext cx="4648200" cy="4686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39621" name="Rectangle 5">
            <a:extLst>
              <a:ext uri="{FF2B5EF4-FFF2-40B4-BE49-F238E27FC236}">
                <a16:creationId xmlns:a16="http://schemas.microsoft.com/office/drawing/2014/main" id="{337DE392-4415-47AE-83AE-7A0CB88E8A40}"/>
              </a:ext>
            </a:extLst>
          </p:cNvPr>
          <p:cNvSpPr>
            <a:spLocks noChangeArrowheads="1"/>
          </p:cNvSpPr>
          <p:nvPr/>
        </p:nvSpPr>
        <p:spPr bwMode="auto">
          <a:xfrm>
            <a:off x="6167374" y="3273268"/>
            <a:ext cx="65" cy="492443"/>
          </a:xfrm>
          <a:prstGeom prst="rect">
            <a:avLst/>
          </a:prstGeom>
          <a:solidFill>
            <a:srgbClr val="FF0000"/>
          </a:solidFill>
          <a:ln w="9525" algn="ctr">
            <a:solidFill>
              <a:srgbClr val="FF0000"/>
            </a:solidFill>
            <a:prstDash val="lgDash"/>
            <a:miter lim="800000"/>
            <a:headEnd/>
            <a:tailEnd/>
          </a:ln>
          <a:effectLst/>
        </p:spPr>
        <p:txBody>
          <a:bodyPr wrap="none"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39623" name="Text Box 7">
            <a:extLst>
              <a:ext uri="{FF2B5EF4-FFF2-40B4-BE49-F238E27FC236}">
                <a16:creationId xmlns:a16="http://schemas.microsoft.com/office/drawing/2014/main" id="{EE4F2485-29A7-4164-919B-514C7221DD39}"/>
              </a:ext>
            </a:extLst>
          </p:cNvPr>
          <p:cNvSpPr txBox="1">
            <a:spLocks noChangeArrowheads="1"/>
          </p:cNvSpPr>
          <p:nvPr/>
        </p:nvSpPr>
        <p:spPr bwMode="auto">
          <a:xfrm>
            <a:off x="7067551" y="584200"/>
            <a:ext cx="3529013"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txBody>
          <a:bodyPr lIns="0" tIns="0" rIns="0" bIns="0">
            <a:spAutoFit/>
          </a:bodyPr>
          <a:lstStyle>
            <a:lvl1pPr marL="381000" indent="-381000">
              <a:spcBef>
                <a:spcPct val="20000"/>
              </a:spcBef>
              <a:buChar char="•"/>
              <a:defRPr sz="3200">
                <a:solidFill>
                  <a:schemeClr val="tx1"/>
                </a:solidFill>
                <a:latin typeface="Times New Roman" panose="02020603050405020304" pitchFamily="18" charset="0"/>
              </a:defRPr>
            </a:lvl1pPr>
            <a:lvl2pPr marL="838200" indent="-3810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FontTx/>
              <a:buAutoNum type="arabicPeriod"/>
            </a:pPr>
            <a:r>
              <a:rPr lang="en-US" altLang="zh-CN" sz="2400" b="1" dirty="0">
                <a:solidFill>
                  <a:srgbClr val="000000"/>
                </a:solidFill>
                <a:ea typeface="宋体" panose="02010600030101010101" pitchFamily="2" charset="-122"/>
              </a:rPr>
              <a:t>Discard the problem pixels (e.g. 512x512 input 510x510 output  if mask size is 3x3)</a:t>
            </a:r>
          </a:p>
          <a:p>
            <a:pPr eaLnBrk="0" fontAlgn="base" hangingPunct="0">
              <a:spcBef>
                <a:spcPct val="50000"/>
              </a:spcBef>
              <a:spcAft>
                <a:spcPct val="0"/>
              </a:spcAft>
              <a:buFontTx/>
              <a:buAutoNum type="arabicPeriod"/>
            </a:pPr>
            <a:r>
              <a:rPr lang="en-US" altLang="zh-CN" sz="2400" b="1" dirty="0">
                <a:solidFill>
                  <a:srgbClr val="000000"/>
                </a:solidFill>
                <a:ea typeface="宋体" panose="02010600030101010101" pitchFamily="2" charset="-122"/>
              </a:rPr>
              <a:t>Padding the image</a:t>
            </a:r>
          </a:p>
          <a:p>
            <a:pPr lvl="1" eaLnBrk="0" fontAlgn="base" hangingPunct="0">
              <a:spcBef>
                <a:spcPct val="50000"/>
              </a:spcBef>
              <a:spcAft>
                <a:spcPct val="0"/>
              </a:spcAft>
              <a:buFontTx/>
              <a:buAutoNum type="alphaLcParenR"/>
            </a:pPr>
            <a:r>
              <a:rPr lang="en-US" altLang="zh-CN" sz="2400" b="1" dirty="0">
                <a:solidFill>
                  <a:srgbClr val="000000"/>
                </a:solidFill>
                <a:ea typeface="宋体" panose="02010600030101010101" pitchFamily="2" charset="-122"/>
              </a:rPr>
              <a:t> adding rows and columns of 0</a:t>
            </a:r>
          </a:p>
          <a:p>
            <a:pPr lvl="1" eaLnBrk="0" fontAlgn="base" hangingPunct="0">
              <a:spcBef>
                <a:spcPct val="50000"/>
              </a:spcBef>
              <a:spcAft>
                <a:spcPct val="0"/>
              </a:spcAft>
              <a:buFontTx/>
              <a:buAutoNum type="alphaLcParenR"/>
            </a:pPr>
            <a:r>
              <a:rPr lang="en-US" altLang="zh-CN" sz="2400" b="1" dirty="0">
                <a:solidFill>
                  <a:srgbClr val="000000"/>
                </a:solidFill>
                <a:ea typeface="宋体" panose="02010600030101010101" pitchFamily="2" charset="-122"/>
              </a:rPr>
              <a:t>replicating rows or columns</a:t>
            </a:r>
          </a:p>
          <a:p>
            <a:pPr eaLnBrk="0" fontAlgn="base" hangingPunct="0">
              <a:spcBef>
                <a:spcPct val="50000"/>
              </a:spcBef>
              <a:spcAft>
                <a:spcPct val="0"/>
              </a:spcAft>
              <a:buFontTx/>
              <a:buAutoNum type="arabicPeriod"/>
            </a:pPr>
            <a:endParaRPr lang="en-US" altLang="zh-CN" sz="2400" b="1" dirty="0">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23">
                                            <p:txEl>
                                              <p:pRg st="0" end="0"/>
                                            </p:txEl>
                                          </p:spTgt>
                                        </p:tgtEl>
                                        <p:attrNameLst>
                                          <p:attrName>style.visibility</p:attrName>
                                        </p:attrNameLst>
                                      </p:cBhvr>
                                      <p:to>
                                        <p:strVal val="visible"/>
                                      </p:to>
                                    </p:set>
                                    <p:animEffect transition="in" filter="blinds(horizontal)">
                                      <p:cBhvr>
                                        <p:cTn id="7" dur="500"/>
                                        <p:tgtEl>
                                          <p:spTgt spid="2396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9623">
                                            <p:txEl>
                                              <p:pRg st="1" end="1"/>
                                            </p:txEl>
                                          </p:spTgt>
                                        </p:tgtEl>
                                        <p:attrNameLst>
                                          <p:attrName>style.visibility</p:attrName>
                                        </p:attrNameLst>
                                      </p:cBhvr>
                                      <p:to>
                                        <p:strVal val="visible"/>
                                      </p:to>
                                    </p:set>
                                    <p:animEffect transition="in" filter="blinds(horizontal)">
                                      <p:cBhvr>
                                        <p:cTn id="12" dur="500"/>
                                        <p:tgtEl>
                                          <p:spTgt spid="2396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96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39623">
                                            <p:txEl>
                                              <p:pRg st="2" end="2"/>
                                            </p:txEl>
                                          </p:spTgt>
                                        </p:tgtEl>
                                        <p:attrNameLst>
                                          <p:attrName>style.visibility</p:attrName>
                                        </p:attrNameLst>
                                      </p:cBhvr>
                                      <p:to>
                                        <p:strVal val="visible"/>
                                      </p:to>
                                    </p:set>
                                    <p:animEffect transition="in" filter="blinds(horizontal)">
                                      <p:cBhvr>
                                        <p:cTn id="21" dur="500"/>
                                        <p:tgtEl>
                                          <p:spTgt spid="23962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239623">
                                            <p:txEl>
                                              <p:pRg st="3" end="3"/>
                                            </p:txEl>
                                          </p:spTgt>
                                        </p:tgtEl>
                                        <p:attrNameLst>
                                          <p:attrName>style.visibility</p:attrName>
                                        </p:attrNameLst>
                                      </p:cBhvr>
                                      <p:to>
                                        <p:strVal val="visible"/>
                                      </p:to>
                                    </p:set>
                                    <p:animEffect transition="in" filter="blinds(horizontal)">
                                      <p:cBhvr>
                                        <p:cTn id="26" dur="500"/>
                                        <p:tgtEl>
                                          <p:spTgt spid="2396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3">
            <a:extLst>
              <a:ext uri="{FF2B5EF4-FFF2-40B4-BE49-F238E27FC236}">
                <a16:creationId xmlns:a16="http://schemas.microsoft.com/office/drawing/2014/main" id="{B8DBE209-0F7C-46A8-B171-C806713329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1FC13003-A4B9-4532-BD26-D18A115F9E9C}" type="slidenum">
              <a:rPr lang="zh-CN" altLang="en-US" sz="1400">
                <a:solidFill>
                  <a:srgbClr val="000000"/>
                </a:solidFill>
                <a:ea typeface="宋体" panose="02010600030101010101" pitchFamily="2" charset="-122"/>
              </a:rPr>
              <a:pPr eaLnBrk="0" fontAlgn="base" hangingPunct="0">
                <a:spcBef>
                  <a:spcPct val="0"/>
                </a:spcBef>
                <a:spcAft>
                  <a:spcPct val="0"/>
                </a:spcAft>
                <a:buNone/>
              </a:pPr>
              <a:t>49</a:t>
            </a:fld>
            <a:endParaRPr lang="en-US" altLang="zh-CN" sz="1400">
              <a:solidFill>
                <a:srgbClr val="000000"/>
              </a:solidFill>
              <a:ea typeface="宋体" panose="02010600030101010101" pitchFamily="2" charset="-122"/>
            </a:endParaRPr>
          </a:p>
        </p:txBody>
      </p:sp>
      <p:sp>
        <p:nvSpPr>
          <p:cNvPr id="201731" name="Text Box 5">
            <a:extLst>
              <a:ext uri="{FF2B5EF4-FFF2-40B4-BE49-F238E27FC236}">
                <a16:creationId xmlns:a16="http://schemas.microsoft.com/office/drawing/2014/main" id="{94D3EF75-7158-4CA8-8C49-A6E2AB12B9E3}"/>
              </a:ext>
            </a:extLst>
          </p:cNvPr>
          <p:cNvSpPr txBox="1">
            <a:spLocks noChangeArrowheads="1"/>
          </p:cNvSpPr>
          <p:nvPr/>
        </p:nvSpPr>
        <p:spPr bwMode="auto">
          <a:xfrm>
            <a:off x="1752600" y="152401"/>
            <a:ext cx="7162800" cy="492443"/>
          </a:xfrm>
          <a:prstGeom prst="rect">
            <a:avLst/>
          </a:prstGeom>
          <a:noFill/>
          <a:ln>
            <a:noFill/>
          </a:ln>
          <a:effectLst>
            <a:outerShdw dist="28398" dir="1593903"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zh-CN" altLang="en-US" b="1">
                <a:solidFill>
                  <a:srgbClr val="0066FF"/>
                </a:solidFill>
                <a:latin typeface="Arial" panose="020B0604020202020204" pitchFamily="34" charset="0"/>
                <a:ea typeface="宋体" panose="02010600030101010101" pitchFamily="2" charset="-122"/>
              </a:rPr>
              <a:t> </a:t>
            </a:r>
            <a:r>
              <a:rPr lang="en-US" altLang="zh-CN" b="1">
                <a:solidFill>
                  <a:srgbClr val="0066FF"/>
                </a:solidFill>
                <a:latin typeface="Arial" panose="020B0604020202020204" pitchFamily="34" charset="0"/>
                <a:ea typeface="宋体" panose="02010600030101010101" pitchFamily="2" charset="-122"/>
                <a:cs typeface="Arial" panose="020B0604020202020204" pitchFamily="34" charset="0"/>
              </a:rPr>
              <a:t>Image Smoothing</a:t>
            </a:r>
            <a:r>
              <a:rPr lang="en-US" altLang="zh-CN" b="1">
                <a:solidFill>
                  <a:srgbClr val="0066FF"/>
                </a:solidFill>
                <a:latin typeface="Arial" panose="020B0604020202020204" pitchFamily="34" charset="0"/>
                <a:ea typeface="宋体" panose="02010600030101010101" pitchFamily="2" charset="-122"/>
                <a:cs typeface="Times New Roman" panose="02020603050405020304" pitchFamily="18" charset="0"/>
              </a:rPr>
              <a:t> </a:t>
            </a:r>
          </a:p>
        </p:txBody>
      </p:sp>
      <p:sp>
        <p:nvSpPr>
          <p:cNvPr id="281626" name="Text Box 26">
            <a:extLst>
              <a:ext uri="{FF2B5EF4-FFF2-40B4-BE49-F238E27FC236}">
                <a16:creationId xmlns:a16="http://schemas.microsoft.com/office/drawing/2014/main" id="{E94BA6F8-9E7D-4B26-9C80-A89EE8BC9ACE}"/>
              </a:ext>
            </a:extLst>
          </p:cNvPr>
          <p:cNvSpPr txBox="1">
            <a:spLocks noChangeArrowheads="1"/>
          </p:cNvSpPr>
          <p:nvPr/>
        </p:nvSpPr>
        <p:spPr bwMode="auto">
          <a:xfrm>
            <a:off x="1752600" y="914400"/>
            <a:ext cx="86487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15000"/>
              </a:spcBef>
              <a:spcAft>
                <a:spcPct val="0"/>
              </a:spcAft>
              <a:buBlip>
                <a:blip r:embed="rId2"/>
              </a:buBlip>
            </a:pPr>
            <a:r>
              <a:rPr lang="en-US" altLang="zh-CN" sz="2800">
                <a:solidFill>
                  <a:srgbClr val="000000"/>
                </a:solidFill>
                <a:ea typeface="宋体" panose="02010600030101010101" pitchFamily="2" charset="-122"/>
                <a:cs typeface="Times New Roman" panose="02020603050405020304" pitchFamily="18" charset="0"/>
              </a:rPr>
              <a:t>Often, an image is composed of some </a:t>
            </a:r>
            <a:r>
              <a:rPr lang="en-US" altLang="zh-CN" sz="2800">
                <a:solidFill>
                  <a:srgbClr val="FF0000"/>
                </a:solidFill>
                <a:ea typeface="宋体" panose="02010600030101010101" pitchFamily="2" charset="-122"/>
                <a:cs typeface="Times New Roman" panose="02020603050405020304" pitchFamily="18" charset="0"/>
              </a:rPr>
              <a:t>underlying ideal structure</a:t>
            </a:r>
            <a:r>
              <a:rPr lang="en-US" altLang="zh-CN" sz="2800">
                <a:solidFill>
                  <a:srgbClr val="000000"/>
                </a:solidFill>
                <a:ea typeface="宋体" panose="02010600030101010101" pitchFamily="2" charset="-122"/>
                <a:cs typeface="Times New Roman" panose="02020603050405020304" pitchFamily="18" charset="0"/>
              </a:rPr>
              <a:t>, which we want to </a:t>
            </a:r>
            <a:r>
              <a:rPr lang="en-US" altLang="zh-CN" sz="2800">
                <a:solidFill>
                  <a:srgbClr val="FF0000"/>
                </a:solidFill>
                <a:ea typeface="宋体" panose="02010600030101010101" pitchFamily="2" charset="-122"/>
                <a:cs typeface="Times New Roman" panose="02020603050405020304" pitchFamily="18" charset="0"/>
              </a:rPr>
              <a:t>detect and describe</a:t>
            </a:r>
            <a:r>
              <a:rPr lang="en-US" altLang="zh-CN" sz="2800">
                <a:solidFill>
                  <a:srgbClr val="000000"/>
                </a:solidFill>
                <a:ea typeface="宋体" panose="02010600030101010101" pitchFamily="2" charset="-122"/>
                <a:cs typeface="Times New Roman" panose="02020603050405020304" pitchFamily="18" charset="0"/>
              </a:rPr>
              <a:t>, together with some </a:t>
            </a:r>
            <a:r>
              <a:rPr lang="en-US" altLang="zh-CN" sz="2800">
                <a:solidFill>
                  <a:srgbClr val="3333CC"/>
                </a:solidFill>
                <a:ea typeface="宋体" panose="02010600030101010101" pitchFamily="2" charset="-122"/>
                <a:cs typeface="Times New Roman" panose="02020603050405020304" pitchFamily="18" charset="0"/>
              </a:rPr>
              <a:t>random</a:t>
            </a:r>
            <a:r>
              <a:rPr lang="en-US" altLang="zh-CN" sz="2800">
                <a:solidFill>
                  <a:srgbClr val="000000"/>
                </a:solidFill>
                <a:ea typeface="宋体" panose="02010600030101010101" pitchFamily="2" charset="-122"/>
                <a:cs typeface="Times New Roman" panose="02020603050405020304" pitchFamily="18" charset="0"/>
              </a:rPr>
              <a:t> </a:t>
            </a:r>
            <a:r>
              <a:rPr lang="en-US" altLang="zh-CN" sz="2800">
                <a:solidFill>
                  <a:srgbClr val="0000FF"/>
                </a:solidFill>
                <a:ea typeface="宋体" panose="02010600030101010101" pitchFamily="2" charset="-122"/>
                <a:cs typeface="Times New Roman" panose="02020603050405020304" pitchFamily="18" charset="0"/>
              </a:rPr>
              <a:t>noise </a:t>
            </a:r>
            <a:r>
              <a:rPr lang="en-US" altLang="zh-CN" sz="2800">
                <a:solidFill>
                  <a:srgbClr val="000000"/>
                </a:solidFill>
                <a:ea typeface="宋体" panose="02010600030101010101" pitchFamily="2" charset="-122"/>
                <a:cs typeface="Times New Roman" panose="02020603050405020304" pitchFamily="18" charset="0"/>
              </a:rPr>
              <a:t>or </a:t>
            </a:r>
            <a:r>
              <a:rPr lang="en-US" altLang="zh-CN" sz="2800">
                <a:solidFill>
                  <a:srgbClr val="0000FF"/>
                </a:solidFill>
                <a:ea typeface="宋体" panose="02010600030101010101" pitchFamily="2" charset="-122"/>
                <a:cs typeface="Times New Roman" panose="02020603050405020304" pitchFamily="18" charset="0"/>
              </a:rPr>
              <a:t>artifact</a:t>
            </a:r>
            <a:r>
              <a:rPr lang="en-US" altLang="zh-CN" sz="2800">
                <a:solidFill>
                  <a:srgbClr val="000000"/>
                </a:solidFill>
                <a:ea typeface="宋体" panose="02010600030101010101" pitchFamily="2" charset="-122"/>
                <a:cs typeface="Times New Roman" panose="02020603050405020304" pitchFamily="18" charset="0"/>
              </a:rPr>
              <a:t>, which we would like to </a:t>
            </a:r>
            <a:r>
              <a:rPr lang="en-US" altLang="zh-CN" sz="2800">
                <a:solidFill>
                  <a:srgbClr val="0000FF"/>
                </a:solidFill>
                <a:ea typeface="宋体" panose="02010600030101010101" pitchFamily="2" charset="-122"/>
                <a:cs typeface="Times New Roman" panose="02020603050405020304" pitchFamily="18" charset="0"/>
              </a:rPr>
              <a:t>remove</a:t>
            </a:r>
            <a:r>
              <a:rPr lang="en-US" altLang="zh-CN" sz="2800">
                <a:solidFill>
                  <a:srgbClr val="000000"/>
                </a:solidFill>
                <a:ea typeface="宋体" panose="02010600030101010101" pitchFamily="2" charset="-122"/>
                <a:cs typeface="Times New Roman" panose="02020603050405020304" pitchFamily="18" charset="0"/>
              </a:rPr>
              <a:t>. </a:t>
            </a:r>
          </a:p>
        </p:txBody>
      </p:sp>
      <p:grpSp>
        <p:nvGrpSpPr>
          <p:cNvPr id="2" name="Group 52">
            <a:extLst>
              <a:ext uri="{FF2B5EF4-FFF2-40B4-BE49-F238E27FC236}">
                <a16:creationId xmlns:a16="http://schemas.microsoft.com/office/drawing/2014/main" id="{67B18DBC-131F-49B1-9A8A-BDACCCA56BF7}"/>
              </a:ext>
            </a:extLst>
          </p:cNvPr>
          <p:cNvGrpSpPr>
            <a:grpSpLocks/>
          </p:cNvGrpSpPr>
          <p:nvPr/>
        </p:nvGrpSpPr>
        <p:grpSpPr bwMode="auto">
          <a:xfrm>
            <a:off x="1762125" y="2852739"/>
            <a:ext cx="8763000" cy="3619015"/>
            <a:chOff x="480" y="1728"/>
            <a:chExt cx="5088" cy="1998"/>
          </a:xfrm>
        </p:grpSpPr>
        <p:grpSp>
          <p:nvGrpSpPr>
            <p:cNvPr id="201734" name="Group 49">
              <a:extLst>
                <a:ext uri="{FF2B5EF4-FFF2-40B4-BE49-F238E27FC236}">
                  <a16:creationId xmlns:a16="http://schemas.microsoft.com/office/drawing/2014/main" id="{CD7DDEB1-2966-4DC7-B9CB-C5B6C4522BAB}"/>
                </a:ext>
              </a:extLst>
            </p:cNvPr>
            <p:cNvGrpSpPr>
              <a:grpSpLocks/>
            </p:cNvGrpSpPr>
            <p:nvPr/>
          </p:nvGrpSpPr>
          <p:grpSpPr bwMode="auto">
            <a:xfrm>
              <a:off x="4032" y="1728"/>
              <a:ext cx="1536" cy="1998"/>
              <a:chOff x="432" y="1632"/>
              <a:chExt cx="1536" cy="1998"/>
            </a:xfrm>
          </p:grpSpPr>
          <p:sp>
            <p:nvSpPr>
              <p:cNvPr id="201745" name="Text Box 37">
                <a:extLst>
                  <a:ext uri="{FF2B5EF4-FFF2-40B4-BE49-F238E27FC236}">
                    <a16:creationId xmlns:a16="http://schemas.microsoft.com/office/drawing/2014/main" id="{B63213CA-EFA8-44E4-8F57-8ED61CCB9BF9}"/>
                  </a:ext>
                </a:extLst>
              </p:cNvPr>
              <p:cNvSpPr txBox="1">
                <a:spLocks noChangeArrowheads="1"/>
              </p:cNvSpPr>
              <p:nvPr/>
            </p:nvSpPr>
            <p:spPr bwMode="auto">
              <a:xfrm>
                <a:off x="576" y="3120"/>
                <a:ext cx="1392"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000000"/>
                    </a:solidFill>
                    <a:ea typeface="宋体" panose="02010600030101010101" pitchFamily="2" charset="-122"/>
                    <a:cs typeface="Times New Roman" panose="02020603050405020304" pitchFamily="18" charset="0"/>
                  </a:rPr>
                  <a:t>Image contains both Gaussian </a:t>
                </a:r>
                <a:r>
                  <a:rPr lang="en-US" altLang="zh-CN" sz="2000">
                    <a:solidFill>
                      <a:srgbClr val="0066FF"/>
                    </a:solidFill>
                    <a:ea typeface="宋体" panose="02010600030101010101" pitchFamily="2" charset="-122"/>
                    <a:cs typeface="Times New Roman" panose="02020603050405020304" pitchFamily="18" charset="0"/>
                  </a:rPr>
                  <a:t>noise</a:t>
                </a:r>
                <a:r>
                  <a:rPr lang="en-US" altLang="zh-CN" sz="2000">
                    <a:solidFill>
                      <a:srgbClr val="000000"/>
                    </a:solidFill>
                    <a:ea typeface="宋体" panose="02010600030101010101" pitchFamily="2" charset="-122"/>
                    <a:cs typeface="Times New Roman" panose="02020603050405020304" pitchFamily="18" charset="0"/>
                  </a:rPr>
                  <a:t> and bright </a:t>
                </a:r>
                <a:r>
                  <a:rPr lang="en-US" altLang="zh-CN" sz="2000">
                    <a:solidFill>
                      <a:srgbClr val="0066FF"/>
                    </a:solidFill>
                    <a:ea typeface="宋体" panose="02010600030101010101" pitchFamily="2" charset="-122"/>
                    <a:cs typeface="Times New Roman" panose="02020603050405020304" pitchFamily="18" charset="0"/>
                  </a:rPr>
                  <a:t>ring artifacts</a:t>
                </a:r>
              </a:p>
            </p:txBody>
          </p:sp>
          <p:pic>
            <p:nvPicPr>
              <p:cNvPr id="201746" name="Picture 38" descr="p139-Fig-A">
                <a:extLst>
                  <a:ext uri="{FF2B5EF4-FFF2-40B4-BE49-F238E27FC236}">
                    <a16:creationId xmlns:a16="http://schemas.microsoft.com/office/drawing/2014/main" id="{2F320185-67AB-4FC2-BDD0-F4CD4D541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1632"/>
                <a:ext cx="1536" cy="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1735" name="Group 51">
              <a:extLst>
                <a:ext uri="{FF2B5EF4-FFF2-40B4-BE49-F238E27FC236}">
                  <a16:creationId xmlns:a16="http://schemas.microsoft.com/office/drawing/2014/main" id="{535A05F7-95E4-408C-A275-51FA85CB2F07}"/>
                </a:ext>
              </a:extLst>
            </p:cNvPr>
            <p:cNvGrpSpPr>
              <a:grpSpLocks/>
            </p:cNvGrpSpPr>
            <p:nvPr/>
          </p:nvGrpSpPr>
          <p:grpSpPr bwMode="auto">
            <a:xfrm>
              <a:off x="480" y="1728"/>
              <a:ext cx="1364" cy="1828"/>
              <a:chOff x="4128" y="1584"/>
              <a:chExt cx="1364" cy="1828"/>
            </a:xfrm>
          </p:grpSpPr>
          <p:pic>
            <p:nvPicPr>
              <p:cNvPr id="201743" name="Picture 46" descr="p188-Gin-Fig-B">
                <a:extLst>
                  <a:ext uri="{FF2B5EF4-FFF2-40B4-BE49-F238E27FC236}">
                    <a16:creationId xmlns:a16="http://schemas.microsoft.com/office/drawing/2014/main" id="{98328CCD-CAA5-43B2-B68B-16CD6F233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1584"/>
                <a:ext cx="1364"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44" name="Text Box 47">
                <a:extLst>
                  <a:ext uri="{FF2B5EF4-FFF2-40B4-BE49-F238E27FC236}">
                    <a16:creationId xmlns:a16="http://schemas.microsoft.com/office/drawing/2014/main" id="{ECA47037-92CC-4266-953D-A32BE0CBA4D7}"/>
                  </a:ext>
                </a:extLst>
              </p:cNvPr>
              <p:cNvSpPr txBox="1">
                <a:spLocks noChangeArrowheads="1"/>
              </p:cNvSpPr>
              <p:nvPr/>
            </p:nvSpPr>
            <p:spPr bwMode="auto">
              <a:xfrm>
                <a:off x="4368" y="3072"/>
                <a:ext cx="110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000000"/>
                    </a:solidFill>
                    <a:ea typeface="宋体" panose="02010600030101010101" pitchFamily="2" charset="-122"/>
                    <a:cs typeface="Times New Roman" panose="02020603050405020304" pitchFamily="18" charset="0"/>
                  </a:rPr>
                  <a:t>Image with random </a:t>
                </a:r>
                <a:r>
                  <a:rPr lang="en-US" altLang="zh-CN" sz="2000">
                    <a:solidFill>
                      <a:srgbClr val="0066FF"/>
                    </a:solidFill>
                    <a:ea typeface="宋体" panose="02010600030101010101" pitchFamily="2" charset="-122"/>
                    <a:cs typeface="Times New Roman" panose="02020603050405020304" pitchFamily="18" charset="0"/>
                  </a:rPr>
                  <a:t>noise</a:t>
                </a:r>
              </a:p>
            </p:txBody>
          </p:sp>
        </p:grpSp>
        <p:grpSp>
          <p:nvGrpSpPr>
            <p:cNvPr id="201736" name="Group 50">
              <a:extLst>
                <a:ext uri="{FF2B5EF4-FFF2-40B4-BE49-F238E27FC236}">
                  <a16:creationId xmlns:a16="http://schemas.microsoft.com/office/drawing/2014/main" id="{D65957C8-EE5D-42D7-9134-0F4BBC718792}"/>
                </a:ext>
              </a:extLst>
            </p:cNvPr>
            <p:cNvGrpSpPr>
              <a:grpSpLocks/>
            </p:cNvGrpSpPr>
            <p:nvPr/>
          </p:nvGrpSpPr>
          <p:grpSpPr bwMode="auto">
            <a:xfrm>
              <a:off x="2016" y="1728"/>
              <a:ext cx="1968" cy="1562"/>
              <a:chOff x="2112" y="1632"/>
              <a:chExt cx="1968" cy="1562"/>
            </a:xfrm>
          </p:grpSpPr>
          <p:grpSp>
            <p:nvGrpSpPr>
              <p:cNvPr id="201737" name="Group 44">
                <a:extLst>
                  <a:ext uri="{FF2B5EF4-FFF2-40B4-BE49-F238E27FC236}">
                    <a16:creationId xmlns:a16="http://schemas.microsoft.com/office/drawing/2014/main" id="{33E57B25-3534-4EBD-A860-4482342B95E4}"/>
                  </a:ext>
                </a:extLst>
              </p:cNvPr>
              <p:cNvGrpSpPr>
                <a:grpSpLocks/>
              </p:cNvGrpSpPr>
              <p:nvPr/>
            </p:nvGrpSpPr>
            <p:grpSpPr bwMode="auto">
              <a:xfrm>
                <a:off x="2112" y="1632"/>
                <a:ext cx="1872" cy="1296"/>
                <a:chOff x="3072" y="1488"/>
                <a:chExt cx="1872" cy="1296"/>
              </a:xfrm>
            </p:grpSpPr>
            <p:pic>
              <p:nvPicPr>
                <p:cNvPr id="201739" name="Picture 39" descr="p129-Fig-A">
                  <a:extLst>
                    <a:ext uri="{FF2B5EF4-FFF2-40B4-BE49-F238E27FC236}">
                      <a16:creationId xmlns:a16="http://schemas.microsoft.com/office/drawing/2014/main" id="{80D8AF54-4647-4A34-877B-1718F500F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 y="1488"/>
                  <a:ext cx="1872"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1740" name="Group 43">
                  <a:extLst>
                    <a:ext uri="{FF2B5EF4-FFF2-40B4-BE49-F238E27FC236}">
                      <a16:creationId xmlns:a16="http://schemas.microsoft.com/office/drawing/2014/main" id="{DB946DFB-5283-45E5-9542-54A6784C2B8A}"/>
                    </a:ext>
                  </a:extLst>
                </p:cNvPr>
                <p:cNvGrpSpPr>
                  <a:grpSpLocks/>
                </p:cNvGrpSpPr>
                <p:nvPr/>
              </p:nvGrpSpPr>
              <p:grpSpPr bwMode="auto">
                <a:xfrm>
                  <a:off x="3600" y="1536"/>
                  <a:ext cx="1104" cy="672"/>
                  <a:chOff x="3648" y="1632"/>
                  <a:chExt cx="1104" cy="672"/>
                </a:xfrm>
              </p:grpSpPr>
              <p:sp>
                <p:nvSpPr>
                  <p:cNvPr id="281641" name="Line 41">
                    <a:extLst>
                      <a:ext uri="{FF2B5EF4-FFF2-40B4-BE49-F238E27FC236}">
                        <a16:creationId xmlns:a16="http://schemas.microsoft.com/office/drawing/2014/main" id="{F283F4F9-67FF-4EB5-BA85-647FFE851C54}"/>
                      </a:ext>
                    </a:extLst>
                  </p:cNvPr>
                  <p:cNvSpPr>
                    <a:spLocks noChangeShapeType="1"/>
                  </p:cNvSpPr>
                  <p:nvPr/>
                </p:nvSpPr>
                <p:spPr bwMode="auto">
                  <a:xfrm flipH="1">
                    <a:off x="4080" y="1920"/>
                    <a:ext cx="240" cy="384"/>
                  </a:xfrm>
                  <a:prstGeom prst="line">
                    <a:avLst/>
                  </a:prstGeom>
                  <a:noFill/>
                  <a:ln w="57150">
                    <a:solidFill>
                      <a:srgbClr val="FF0000"/>
                    </a:solidFill>
                    <a:round/>
                    <a:headEn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1742" name="Text Box 42">
                    <a:extLst>
                      <a:ext uri="{FF2B5EF4-FFF2-40B4-BE49-F238E27FC236}">
                        <a16:creationId xmlns:a16="http://schemas.microsoft.com/office/drawing/2014/main" id="{D6F86454-0B5D-4451-ACAB-1635851D1AC7}"/>
                      </a:ext>
                    </a:extLst>
                  </p:cNvPr>
                  <p:cNvSpPr txBox="1">
                    <a:spLocks noChangeArrowheads="1"/>
                  </p:cNvSpPr>
                  <p:nvPr/>
                </p:nvSpPr>
                <p:spPr bwMode="auto">
                  <a:xfrm>
                    <a:off x="3648" y="1632"/>
                    <a:ext cx="1104" cy="238"/>
                  </a:xfrm>
                  <a:prstGeom prst="rect">
                    <a:avLst/>
                  </a:prstGeom>
                  <a:noFill/>
                  <a:ln>
                    <a:noFill/>
                  </a:ln>
                  <a:effectLst>
                    <a:outerShdw dist="28398" dir="3806097"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800" b="1">
                        <a:solidFill>
                          <a:srgbClr val="FF7C80"/>
                        </a:solidFill>
                        <a:latin typeface="Arial" panose="020B0604020202020204" pitchFamily="34" charset="0"/>
                        <a:ea typeface="宋体" panose="02010600030101010101" pitchFamily="2" charset="-122"/>
                        <a:cs typeface="Times New Roman" panose="02020603050405020304" pitchFamily="18" charset="0"/>
                      </a:rPr>
                      <a:t>Scratches</a:t>
                    </a:r>
                  </a:p>
                </p:txBody>
              </p:sp>
            </p:grpSp>
          </p:grpSp>
          <p:sp>
            <p:nvSpPr>
              <p:cNvPr id="201738" name="Text Box 48">
                <a:extLst>
                  <a:ext uri="{FF2B5EF4-FFF2-40B4-BE49-F238E27FC236}">
                    <a16:creationId xmlns:a16="http://schemas.microsoft.com/office/drawing/2014/main" id="{F51101ED-053A-4B48-968E-8D4C72DBE4C2}"/>
                  </a:ext>
                </a:extLst>
              </p:cNvPr>
              <p:cNvSpPr txBox="1">
                <a:spLocks noChangeArrowheads="1"/>
              </p:cNvSpPr>
              <p:nvPr/>
            </p:nvSpPr>
            <p:spPr bwMode="auto">
              <a:xfrm>
                <a:off x="2304" y="3024"/>
                <a:ext cx="17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000000"/>
                    </a:solidFill>
                    <a:ea typeface="宋体" panose="02010600030101010101" pitchFamily="2" charset="-122"/>
                    <a:cs typeface="Times New Roman" panose="02020603050405020304" pitchFamily="18" charset="0"/>
                  </a:rPr>
                  <a:t>Image contains </a:t>
                </a:r>
                <a:r>
                  <a:rPr lang="en-US" altLang="zh-CN" sz="2000">
                    <a:solidFill>
                      <a:srgbClr val="0066FF"/>
                    </a:solidFill>
                    <a:ea typeface="宋体" panose="02010600030101010101" pitchFamily="2" charset="-122"/>
                    <a:cs typeface="Times New Roman" panose="02020603050405020304" pitchFamily="18" charset="0"/>
                  </a:rPr>
                  <a:t>artifacts</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1626">
                                            <p:txEl>
                                              <p:pRg st="0" end="0"/>
                                            </p:txEl>
                                          </p:spTgt>
                                        </p:tgtEl>
                                        <p:attrNameLst>
                                          <p:attrName>style.visibility</p:attrName>
                                        </p:attrNameLst>
                                      </p:cBhvr>
                                      <p:to>
                                        <p:strVal val="visible"/>
                                      </p:to>
                                    </p:set>
                                    <p:animEffect transition="in" filter="wipe(left)">
                                      <p:cBhvr>
                                        <p:cTn id="7" dur="500"/>
                                        <p:tgtEl>
                                          <p:spTgt spid="2816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26" grpId="0" build="p" bldLvl="2"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1">
            <a:extLst>
              <a:ext uri="{FF2B5EF4-FFF2-40B4-BE49-F238E27FC236}">
                <a16:creationId xmlns:a16="http://schemas.microsoft.com/office/drawing/2014/main" id="{AE3057EC-8627-435A-A5A2-09912F61CF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AF23B93C-02FC-4CB9-AFA1-99AE90627297}" type="slidenum">
              <a:rPr lang="zh-CN" altLang="en-US" sz="1400">
                <a:solidFill>
                  <a:srgbClr val="000000"/>
                </a:solidFill>
                <a:ea typeface="宋体" panose="02010600030101010101" pitchFamily="2" charset="-122"/>
              </a:rPr>
              <a:pPr eaLnBrk="0" fontAlgn="base" hangingPunct="0">
                <a:spcBef>
                  <a:spcPct val="0"/>
                </a:spcBef>
                <a:spcAft>
                  <a:spcPct val="0"/>
                </a:spcAft>
                <a:buNone/>
              </a:pPr>
              <a:t>5</a:t>
            </a:fld>
            <a:endParaRPr lang="en-US" altLang="zh-CN" sz="1400">
              <a:solidFill>
                <a:srgbClr val="000000"/>
              </a:solidFill>
              <a:ea typeface="宋体" panose="02010600030101010101" pitchFamily="2" charset="-122"/>
            </a:endParaRPr>
          </a:p>
        </p:txBody>
      </p:sp>
      <p:sp>
        <p:nvSpPr>
          <p:cNvPr id="5" name="Text Box 3">
            <a:extLst>
              <a:ext uri="{FF2B5EF4-FFF2-40B4-BE49-F238E27FC236}">
                <a16:creationId xmlns:a16="http://schemas.microsoft.com/office/drawing/2014/main" id="{A82692B0-D8BA-4A9F-BAB9-375FCCBFF8F1}"/>
              </a:ext>
            </a:extLst>
          </p:cNvPr>
          <p:cNvSpPr txBox="1">
            <a:spLocks noChangeArrowheads="1"/>
          </p:cNvSpPr>
          <p:nvPr/>
        </p:nvSpPr>
        <p:spPr bwMode="auto">
          <a:xfrm>
            <a:off x="2243138" y="1881189"/>
            <a:ext cx="747395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30000"/>
              </a:spcBef>
              <a:spcAft>
                <a:spcPct val="0"/>
              </a:spcAft>
              <a:buBlip>
                <a:blip r:embed="rId2"/>
              </a:buBlip>
            </a:pPr>
            <a:r>
              <a:rPr lang="en-US" altLang="zh-CN" sz="2400" b="1" dirty="0">
                <a:solidFill>
                  <a:srgbClr val="0066FF"/>
                </a:solidFill>
                <a:ea typeface="宋体" panose="02010600030101010101" pitchFamily="2" charset="-122"/>
                <a:cs typeface="Times New Roman" panose="02020603050405020304" pitchFamily="18" charset="0"/>
              </a:rPr>
              <a:t>Image enhancement</a:t>
            </a:r>
            <a:r>
              <a:rPr lang="en-US" altLang="zh-CN" sz="2400" b="1" dirty="0">
                <a:solidFill>
                  <a:srgbClr val="000000"/>
                </a:solidFill>
                <a:ea typeface="宋体" panose="02010600030101010101" pitchFamily="2" charset="-122"/>
                <a:cs typeface="Times New Roman" panose="02020603050405020304" pitchFamily="18" charset="0"/>
              </a:rPr>
              <a:t> </a:t>
            </a:r>
            <a:r>
              <a:rPr lang="en-US" altLang="zh-CN" sz="2400" dirty="0">
                <a:solidFill>
                  <a:srgbClr val="000000"/>
                </a:solidFill>
                <a:ea typeface="宋体" panose="02010600030101010101" pitchFamily="2" charset="-122"/>
                <a:cs typeface="Times New Roman" panose="02020603050405020304" pitchFamily="18" charset="0"/>
              </a:rPr>
              <a:t>operators </a:t>
            </a:r>
            <a:r>
              <a:rPr lang="en-US" altLang="zh-CN" sz="2400" dirty="0">
                <a:solidFill>
                  <a:srgbClr val="0066FF"/>
                </a:solidFill>
                <a:ea typeface="宋体" panose="02010600030101010101" pitchFamily="2" charset="-122"/>
                <a:cs typeface="Times New Roman" panose="02020603050405020304" pitchFamily="18" charset="0"/>
              </a:rPr>
              <a:t>improve the detectability</a:t>
            </a:r>
            <a:r>
              <a:rPr lang="en-US" altLang="zh-CN" sz="2400" dirty="0">
                <a:solidFill>
                  <a:srgbClr val="000000"/>
                </a:solidFill>
                <a:ea typeface="宋体" panose="02010600030101010101" pitchFamily="2" charset="-122"/>
                <a:cs typeface="Times New Roman" panose="02020603050405020304" pitchFamily="18" charset="0"/>
              </a:rPr>
              <a:t> of important image </a:t>
            </a:r>
            <a:r>
              <a:rPr lang="en-US" altLang="zh-CN" sz="2400" dirty="0">
                <a:solidFill>
                  <a:srgbClr val="0066FF"/>
                </a:solidFill>
                <a:ea typeface="宋体" panose="02010600030101010101" pitchFamily="2" charset="-122"/>
                <a:cs typeface="Times New Roman" panose="02020603050405020304" pitchFamily="18" charset="0"/>
              </a:rPr>
              <a:t>details</a:t>
            </a:r>
            <a:r>
              <a:rPr lang="en-US" altLang="zh-CN" sz="2400" dirty="0">
                <a:solidFill>
                  <a:srgbClr val="000000"/>
                </a:solidFill>
                <a:ea typeface="宋体" panose="02010600030101010101" pitchFamily="2" charset="-122"/>
                <a:cs typeface="Times New Roman" panose="02020603050405020304" pitchFamily="18" charset="0"/>
              </a:rPr>
              <a:t> or objects by man or machine. </a:t>
            </a:r>
          </a:p>
          <a:p>
            <a:pPr lvl="1" eaLnBrk="0" fontAlgn="base" hangingPunct="0">
              <a:spcBef>
                <a:spcPct val="30000"/>
              </a:spcBef>
              <a:spcAft>
                <a:spcPct val="0"/>
              </a:spcAft>
              <a:buClr>
                <a:srgbClr val="FF0000"/>
              </a:buClr>
              <a:buFont typeface="Wingdings" panose="05000000000000000000" pitchFamily="2" charset="2"/>
              <a:buChar char="q"/>
            </a:pPr>
            <a:r>
              <a:rPr lang="en-US" altLang="zh-CN" sz="2400" dirty="0">
                <a:solidFill>
                  <a:srgbClr val="0066FF"/>
                </a:solidFill>
                <a:ea typeface="宋体" panose="02010600030101010101" pitchFamily="2" charset="-122"/>
                <a:cs typeface="Times New Roman" panose="02020603050405020304" pitchFamily="18" charset="0"/>
              </a:rPr>
              <a:t>Example operations</a:t>
            </a:r>
            <a:r>
              <a:rPr lang="en-US" altLang="zh-CN" sz="2400" dirty="0">
                <a:solidFill>
                  <a:srgbClr val="000000"/>
                </a:solidFill>
                <a:ea typeface="宋体" panose="02010600030101010101" pitchFamily="2" charset="-122"/>
                <a:cs typeface="Times New Roman" panose="02020603050405020304" pitchFamily="18" charset="0"/>
              </a:rPr>
              <a:t> include </a:t>
            </a:r>
            <a:r>
              <a:rPr lang="en-US" altLang="zh-CN" sz="2400" dirty="0">
                <a:solidFill>
                  <a:srgbClr val="FF0000"/>
                </a:solidFill>
                <a:ea typeface="宋体" panose="02010600030101010101" pitchFamily="2" charset="-122"/>
                <a:cs typeface="Times New Roman" panose="02020603050405020304" pitchFamily="18" charset="0"/>
              </a:rPr>
              <a:t>noise reduction (smoothing), contrast stretching</a:t>
            </a:r>
            <a:r>
              <a:rPr lang="zh-CN" altLang="en-US" sz="2400" dirty="0">
                <a:solidFill>
                  <a:srgbClr val="FF0000"/>
                </a:solidFill>
                <a:ea typeface="宋体" panose="02010600030101010101" pitchFamily="2" charset="-122"/>
                <a:cs typeface="Times New Roman" panose="02020603050405020304" pitchFamily="18" charset="0"/>
              </a:rPr>
              <a:t>（拉伸）</a:t>
            </a:r>
            <a:r>
              <a:rPr lang="en-US" altLang="zh-CN" sz="2400" dirty="0">
                <a:solidFill>
                  <a:srgbClr val="000000"/>
                </a:solidFill>
                <a:ea typeface="宋体" panose="02010600030101010101" pitchFamily="2" charset="-122"/>
                <a:cs typeface="Times New Roman" panose="02020603050405020304" pitchFamily="18" charset="0"/>
              </a:rPr>
              <a:t>, and </a:t>
            </a:r>
            <a:r>
              <a:rPr lang="en-US" altLang="zh-CN" sz="2400" dirty="0">
                <a:solidFill>
                  <a:srgbClr val="FF0000"/>
                </a:solidFill>
                <a:ea typeface="宋体" panose="02010600030101010101" pitchFamily="2" charset="-122"/>
                <a:cs typeface="Times New Roman" panose="02020603050405020304" pitchFamily="18" charset="0"/>
              </a:rPr>
              <a:t>sharpening (edge enhancement).</a:t>
            </a:r>
            <a:r>
              <a:rPr lang="en-US" altLang="zh-CN" sz="2400" dirty="0">
                <a:solidFill>
                  <a:srgbClr val="000000"/>
                </a:solidFill>
                <a:ea typeface="宋体" panose="02010600030101010101" pitchFamily="2" charset="-122"/>
                <a:cs typeface="Times New Roman" panose="02020603050405020304" pitchFamily="18" charset="0"/>
              </a:rPr>
              <a:t> </a:t>
            </a:r>
          </a:p>
          <a:p>
            <a:pPr lvl="1" eaLnBrk="0" fontAlgn="base" hangingPunct="0">
              <a:spcBef>
                <a:spcPct val="30000"/>
              </a:spcBef>
              <a:spcAft>
                <a:spcPct val="0"/>
              </a:spcAft>
              <a:buClr>
                <a:srgbClr val="FF0000"/>
              </a:buClr>
              <a:buFont typeface="Wingdings" panose="05000000000000000000" pitchFamily="2" charset="2"/>
              <a:buChar char="q"/>
            </a:pPr>
            <a:r>
              <a:rPr lang="en-US" altLang="zh-CN" dirty="0">
                <a:solidFill>
                  <a:srgbClr val="000000"/>
                </a:solidFill>
                <a:ea typeface="宋体" panose="02010600030101010101" pitchFamily="2" charset="-122"/>
              </a:rPr>
              <a:t>Image enhancement is subjective</a:t>
            </a:r>
            <a:r>
              <a:rPr lang="zh-CN" altLang="en-US" dirty="0">
                <a:solidFill>
                  <a:srgbClr val="000000"/>
                </a:solidFill>
                <a:ea typeface="宋体" panose="02010600030101010101" pitchFamily="2" charset="-122"/>
              </a:rPr>
              <a:t>（主观的）</a:t>
            </a:r>
            <a:r>
              <a:rPr lang="en-US" altLang="zh-CN" dirty="0">
                <a:solidFill>
                  <a:srgbClr val="000000"/>
                </a:solidFill>
                <a:ea typeface="宋体" panose="02010600030101010101" pitchFamily="2" charset="-122"/>
              </a:rPr>
              <a:t> (problem/application oriented) </a:t>
            </a:r>
            <a:endParaRPr lang="en-US" altLang="zh-CN" sz="2400" dirty="0">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灯片编号占位符 3">
            <a:extLst>
              <a:ext uri="{FF2B5EF4-FFF2-40B4-BE49-F238E27FC236}">
                <a16:creationId xmlns:a16="http://schemas.microsoft.com/office/drawing/2014/main" id="{587AB925-20D4-41F8-8EEB-C482F67407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332D9162-DEC2-41FF-B378-BDD44F8CEB8D}" type="slidenum">
              <a:rPr lang="zh-CN" altLang="en-US" sz="1400">
                <a:solidFill>
                  <a:srgbClr val="000000"/>
                </a:solidFill>
                <a:ea typeface="宋体" panose="02010600030101010101" pitchFamily="2" charset="-122"/>
              </a:rPr>
              <a:pPr eaLnBrk="0" fontAlgn="base" hangingPunct="0">
                <a:spcBef>
                  <a:spcPct val="0"/>
                </a:spcBef>
                <a:spcAft>
                  <a:spcPct val="0"/>
                </a:spcAft>
                <a:buNone/>
              </a:pPr>
              <a:t>50</a:t>
            </a:fld>
            <a:endParaRPr lang="en-US" altLang="zh-CN" sz="1400">
              <a:solidFill>
                <a:srgbClr val="000000"/>
              </a:solidFill>
              <a:ea typeface="宋体" panose="02010600030101010101" pitchFamily="2" charset="-122"/>
            </a:endParaRPr>
          </a:p>
        </p:txBody>
      </p:sp>
      <p:sp>
        <p:nvSpPr>
          <p:cNvPr id="352260" name="Text Box 4">
            <a:extLst>
              <a:ext uri="{FF2B5EF4-FFF2-40B4-BE49-F238E27FC236}">
                <a16:creationId xmlns:a16="http://schemas.microsoft.com/office/drawing/2014/main" id="{951281E5-0C81-4035-BEAE-E0A9B811998C}"/>
              </a:ext>
            </a:extLst>
          </p:cNvPr>
          <p:cNvSpPr txBox="1">
            <a:spLocks noChangeArrowheads="1"/>
          </p:cNvSpPr>
          <p:nvPr/>
        </p:nvSpPr>
        <p:spPr bwMode="auto">
          <a:xfrm>
            <a:off x="1828800" y="533401"/>
            <a:ext cx="8648700" cy="122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15000"/>
              </a:spcBef>
              <a:spcAft>
                <a:spcPct val="0"/>
              </a:spcAft>
              <a:buBlip>
                <a:blip r:embed="rId3"/>
              </a:buBlip>
            </a:pPr>
            <a:r>
              <a:rPr lang="en-US" altLang="zh-CN" sz="2800" b="1">
                <a:solidFill>
                  <a:srgbClr val="FF0000"/>
                </a:solidFill>
                <a:latin typeface="Arial" panose="020B0604020202020204" pitchFamily="34" charset="0"/>
                <a:ea typeface="宋体" panose="02010600030101010101" pitchFamily="2" charset="-122"/>
                <a:cs typeface="Times New Roman" panose="02020603050405020304" pitchFamily="18" charset="0"/>
              </a:rPr>
              <a:t>Box Filter (Averaging filter)</a:t>
            </a:r>
          </a:p>
          <a:p>
            <a:pPr eaLnBrk="0" fontAlgn="base" hangingPunct="0">
              <a:spcBef>
                <a:spcPct val="15000"/>
              </a:spcBef>
              <a:spcAft>
                <a:spcPct val="0"/>
              </a:spcAft>
              <a:buNone/>
            </a:pPr>
            <a:r>
              <a:rPr lang="en-US" altLang="zh-CN" sz="2400" b="1">
                <a:solidFill>
                  <a:srgbClr val="FF0000"/>
                </a:solidFill>
                <a:ea typeface="宋体" panose="02010600030101010101" pitchFamily="2" charset="-122"/>
                <a:cs typeface="Times New Roman" panose="02020603050405020304" pitchFamily="18" charset="0"/>
              </a:rPr>
              <a:t>	</a:t>
            </a:r>
            <a:r>
              <a:rPr lang="en-US" altLang="zh-CN" sz="2400" b="1" u="sng">
                <a:solidFill>
                  <a:srgbClr val="FF0000"/>
                </a:solidFill>
                <a:ea typeface="宋体" panose="02010600030101010101" pitchFamily="2" charset="-122"/>
                <a:cs typeface="Times New Roman" panose="02020603050405020304" pitchFamily="18" charset="0"/>
              </a:rPr>
              <a:t>Definition</a:t>
            </a:r>
            <a:r>
              <a:rPr lang="en-US" altLang="zh-CN" sz="2400" b="1">
                <a:solidFill>
                  <a:srgbClr val="FF0000"/>
                </a:solidFill>
                <a:ea typeface="宋体" panose="02010600030101010101" pitchFamily="2" charset="-122"/>
                <a:cs typeface="Times New Roman" panose="02020603050405020304" pitchFamily="18" charset="0"/>
              </a:rPr>
              <a:t> </a:t>
            </a:r>
            <a:r>
              <a:rPr lang="en-US" altLang="zh-CN" sz="2400" b="1">
                <a:solidFill>
                  <a:srgbClr val="000000"/>
                </a:solidFill>
                <a:ea typeface="宋体" panose="02010600030101010101" pitchFamily="2" charset="-122"/>
                <a:cs typeface="Times New Roman" panose="02020603050405020304" pitchFamily="18" charset="0"/>
              </a:rPr>
              <a:t>: </a:t>
            </a:r>
            <a:r>
              <a:rPr lang="en-US" altLang="zh-CN" sz="2400">
                <a:solidFill>
                  <a:srgbClr val="000000"/>
                </a:solidFill>
                <a:ea typeface="宋体" panose="02010600030101010101" pitchFamily="2" charset="-122"/>
                <a:cs typeface="Times New Roman" panose="02020603050405020304" pitchFamily="18" charset="0"/>
              </a:rPr>
              <a:t>Smoothing an image by </a:t>
            </a:r>
            <a:r>
              <a:rPr lang="en-US" altLang="zh-CN" sz="2400">
                <a:solidFill>
                  <a:srgbClr val="0000FF"/>
                </a:solidFill>
                <a:ea typeface="宋体" panose="02010600030101010101" pitchFamily="2" charset="-122"/>
                <a:cs typeface="Times New Roman" panose="02020603050405020304" pitchFamily="18" charset="0"/>
              </a:rPr>
              <a:t>equally</a:t>
            </a:r>
            <a:r>
              <a:rPr lang="en-US" altLang="zh-CN" sz="2400">
                <a:solidFill>
                  <a:srgbClr val="000000"/>
                </a:solidFill>
                <a:ea typeface="宋体" panose="02010600030101010101" pitchFamily="2" charset="-122"/>
                <a:cs typeface="Times New Roman" panose="02020603050405020304" pitchFamily="18" charset="0"/>
              </a:rPr>
              <a:t> </a:t>
            </a:r>
            <a:r>
              <a:rPr lang="en-US" altLang="zh-CN" sz="2400">
                <a:solidFill>
                  <a:srgbClr val="0000FF"/>
                </a:solidFill>
                <a:ea typeface="宋体" panose="02010600030101010101" pitchFamily="2" charset="-122"/>
                <a:cs typeface="Times New Roman" panose="02020603050405020304" pitchFamily="18" charset="0"/>
              </a:rPr>
              <a:t>weighting</a:t>
            </a:r>
            <a:r>
              <a:rPr lang="en-US" altLang="zh-CN" sz="2400">
                <a:solidFill>
                  <a:srgbClr val="000000"/>
                </a:solidFill>
                <a:ea typeface="宋体" panose="02010600030101010101" pitchFamily="2" charset="-122"/>
                <a:cs typeface="Times New Roman" panose="02020603050405020304" pitchFamily="18" charset="0"/>
              </a:rPr>
              <a:t> a </a:t>
            </a:r>
            <a:r>
              <a:rPr lang="en-US" altLang="zh-CN" sz="2400">
                <a:solidFill>
                  <a:srgbClr val="FF3300"/>
                </a:solidFill>
                <a:ea typeface="宋体" panose="02010600030101010101" pitchFamily="2" charset="-122"/>
                <a:cs typeface="Times New Roman" panose="02020603050405020304" pitchFamily="18" charset="0"/>
              </a:rPr>
              <a:t>rectangular neighborhood</a:t>
            </a:r>
            <a:r>
              <a:rPr lang="en-US" altLang="zh-CN" sz="2400">
                <a:solidFill>
                  <a:srgbClr val="000000"/>
                </a:solidFill>
                <a:ea typeface="宋体" panose="02010600030101010101" pitchFamily="2" charset="-122"/>
                <a:cs typeface="Times New Roman" panose="02020603050405020304" pitchFamily="18" charset="0"/>
              </a:rPr>
              <a:t> of pixels is called using a </a:t>
            </a:r>
            <a:r>
              <a:rPr lang="en-US" altLang="zh-CN" sz="2400" b="1">
                <a:solidFill>
                  <a:srgbClr val="0000FF"/>
                </a:solidFill>
                <a:ea typeface="宋体" panose="02010600030101010101" pitchFamily="2" charset="-122"/>
                <a:cs typeface="Times New Roman" panose="02020603050405020304" pitchFamily="18" charset="0"/>
              </a:rPr>
              <a:t>box filter</a:t>
            </a:r>
            <a:r>
              <a:rPr lang="en-US" altLang="zh-CN" sz="2400" b="1">
                <a:solidFill>
                  <a:srgbClr val="000000"/>
                </a:solidFill>
                <a:ea typeface="宋体" panose="02010600030101010101" pitchFamily="2" charset="-122"/>
                <a:cs typeface="Times New Roman" panose="02020603050405020304" pitchFamily="18" charset="0"/>
              </a:rPr>
              <a:t>.</a:t>
            </a:r>
            <a:r>
              <a:rPr lang="en-US" altLang="zh-CN" sz="2400">
                <a:solidFill>
                  <a:srgbClr val="000000"/>
                </a:solidFill>
                <a:ea typeface="宋体" panose="02010600030101010101" pitchFamily="2" charset="-122"/>
                <a:cs typeface="Times New Roman" panose="02020603050405020304" pitchFamily="18" charset="0"/>
              </a:rPr>
              <a:t>  </a:t>
            </a:r>
          </a:p>
        </p:txBody>
      </p:sp>
      <p:sp>
        <p:nvSpPr>
          <p:cNvPr id="352261" name="Text Box 5">
            <a:extLst>
              <a:ext uri="{FF2B5EF4-FFF2-40B4-BE49-F238E27FC236}">
                <a16:creationId xmlns:a16="http://schemas.microsoft.com/office/drawing/2014/main" id="{D892F727-B8D5-4945-990B-A2DC1979D86E}"/>
              </a:ext>
            </a:extLst>
          </p:cNvPr>
          <p:cNvSpPr txBox="1">
            <a:spLocks noChangeArrowheads="1"/>
          </p:cNvSpPr>
          <p:nvPr/>
        </p:nvSpPr>
        <p:spPr bwMode="auto">
          <a:xfrm>
            <a:off x="2566988" y="2133600"/>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400">
                <a:solidFill>
                  <a:srgbClr val="6600CC"/>
                </a:solidFill>
                <a:ea typeface="宋体" panose="02010600030101010101" pitchFamily="2" charset="-122"/>
              </a:rPr>
              <a:t>Output-Image [r,c] = 	Average of some neighborhood of </a:t>
            </a:r>
          </a:p>
          <a:p>
            <a:pPr eaLnBrk="0" fontAlgn="base" hangingPunct="0">
              <a:spcBef>
                <a:spcPct val="0"/>
              </a:spcBef>
              <a:spcAft>
                <a:spcPct val="0"/>
              </a:spcAft>
              <a:buNone/>
            </a:pPr>
            <a:r>
              <a:rPr lang="en-US" altLang="zh-CN" sz="2400">
                <a:solidFill>
                  <a:srgbClr val="6600CC"/>
                </a:solidFill>
                <a:ea typeface="宋体" panose="02010600030101010101" pitchFamily="2" charset="-122"/>
              </a:rPr>
              <a:t>			Input-Image [r,c]</a:t>
            </a:r>
          </a:p>
        </p:txBody>
      </p:sp>
      <p:sp>
        <p:nvSpPr>
          <p:cNvPr id="352262" name="Text Box 6">
            <a:extLst>
              <a:ext uri="{FF2B5EF4-FFF2-40B4-BE49-F238E27FC236}">
                <a16:creationId xmlns:a16="http://schemas.microsoft.com/office/drawing/2014/main" id="{56E1B1B9-0DB2-48EA-BF26-41A71923E8CB}"/>
              </a:ext>
            </a:extLst>
          </p:cNvPr>
          <p:cNvSpPr txBox="1">
            <a:spLocks noChangeArrowheads="1"/>
          </p:cNvSpPr>
          <p:nvPr/>
        </p:nvSpPr>
        <p:spPr bwMode="auto">
          <a:xfrm>
            <a:off x="2019300" y="3033713"/>
            <a:ext cx="86487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15000"/>
              </a:spcBef>
              <a:spcAft>
                <a:spcPct val="0"/>
              </a:spcAft>
              <a:buNone/>
            </a:pPr>
            <a:r>
              <a:rPr lang="zh-CN" altLang="en-US" sz="2400" b="1">
                <a:solidFill>
                  <a:srgbClr val="FF0000"/>
                </a:solidFill>
                <a:ea typeface="宋体" panose="02010600030101010101" pitchFamily="2" charset="-122"/>
                <a:cs typeface="Times New Roman" panose="02020603050405020304" pitchFamily="18" charset="0"/>
              </a:rPr>
              <a:t>	</a:t>
            </a:r>
            <a:r>
              <a:rPr lang="en-US" altLang="zh-CN" sz="2400" b="1" u="sng">
                <a:solidFill>
                  <a:srgbClr val="FF0000"/>
                </a:solidFill>
                <a:ea typeface="宋体" panose="02010600030101010101" pitchFamily="2" charset="-122"/>
                <a:cs typeface="Times New Roman" panose="02020603050405020304" pitchFamily="18" charset="0"/>
              </a:rPr>
              <a:t>Example</a:t>
            </a:r>
            <a:r>
              <a:rPr lang="en-US" altLang="zh-CN" sz="2400" b="1">
                <a:solidFill>
                  <a:srgbClr val="000000"/>
                </a:solidFill>
                <a:ea typeface="宋体" panose="02010600030101010101" pitchFamily="2" charset="-122"/>
                <a:cs typeface="Times New Roman" panose="02020603050405020304" pitchFamily="18" charset="0"/>
              </a:rPr>
              <a:t>: </a:t>
            </a:r>
            <a:r>
              <a:rPr lang="en-US" altLang="zh-CN" sz="2400">
                <a:solidFill>
                  <a:srgbClr val="000000"/>
                </a:solidFill>
                <a:ea typeface="宋体" panose="02010600030101010101" pitchFamily="2" charset="-122"/>
                <a:cs typeface="Times New Roman" panose="02020603050405020304" pitchFamily="18" charset="0"/>
              </a:rPr>
              <a:t>5</a:t>
            </a:r>
            <a:r>
              <a:rPr lang="en-US" altLang="zh-CN" sz="2400">
                <a:solidFill>
                  <a:srgbClr val="000000"/>
                </a:solidFill>
                <a:ea typeface="宋体" panose="02010600030101010101" pitchFamily="2" charset="-122"/>
                <a:cs typeface="Times New Roman" panose="02020603050405020304" pitchFamily="18" charset="0"/>
                <a:sym typeface="Symbol" panose="05050102010706020507" pitchFamily="18" charset="2"/>
              </a:rPr>
              <a:t></a:t>
            </a:r>
            <a:r>
              <a:rPr lang="en-US" altLang="zh-CN" sz="2400">
                <a:solidFill>
                  <a:srgbClr val="000000"/>
                </a:solidFill>
                <a:ea typeface="宋体" panose="02010600030101010101" pitchFamily="2" charset="-122"/>
                <a:cs typeface="Times New Roman" panose="02020603050405020304" pitchFamily="18" charset="0"/>
              </a:rPr>
              <a:t>5 Neighborhood Filter - averages 25 pixel values in a 5</a:t>
            </a:r>
            <a:r>
              <a:rPr lang="en-US" altLang="zh-CN" sz="2400">
                <a:solidFill>
                  <a:srgbClr val="000000"/>
                </a:solidFill>
                <a:ea typeface="宋体" panose="02010600030101010101" pitchFamily="2" charset="-122"/>
                <a:cs typeface="Times New Roman" panose="02020603050405020304" pitchFamily="18" charset="0"/>
                <a:sym typeface="Symbol" panose="05050102010706020507" pitchFamily="18" charset="2"/>
              </a:rPr>
              <a:t></a:t>
            </a:r>
            <a:r>
              <a:rPr lang="en-US" altLang="zh-CN" sz="2400">
                <a:solidFill>
                  <a:srgbClr val="000000"/>
                </a:solidFill>
                <a:ea typeface="宋体" panose="02010600030101010101" pitchFamily="2" charset="-122"/>
                <a:cs typeface="Times New Roman" panose="02020603050405020304" pitchFamily="18" charset="0"/>
              </a:rPr>
              <a:t>5 neighborhood of the input image pixel in order to create a smoothed output image. </a:t>
            </a:r>
          </a:p>
        </p:txBody>
      </p:sp>
      <p:graphicFrame>
        <p:nvGraphicFramePr>
          <p:cNvPr id="352263" name="Object 2">
            <a:extLst>
              <a:ext uri="{FF2B5EF4-FFF2-40B4-BE49-F238E27FC236}">
                <a16:creationId xmlns:a16="http://schemas.microsoft.com/office/drawing/2014/main" id="{2D258BAF-FF52-4AEE-96FF-E002EF9BF573}"/>
              </a:ext>
            </a:extLst>
          </p:cNvPr>
          <p:cNvGraphicFramePr>
            <a:graphicFrameLocks noChangeAspect="1"/>
          </p:cNvGraphicFramePr>
          <p:nvPr/>
        </p:nvGraphicFramePr>
        <p:xfrm>
          <a:off x="3071813" y="4184650"/>
          <a:ext cx="3744912" cy="2617788"/>
        </p:xfrm>
        <a:graphic>
          <a:graphicData uri="http://schemas.openxmlformats.org/presentationml/2006/ole">
            <mc:AlternateContent xmlns:mc="http://schemas.openxmlformats.org/markup-compatibility/2006">
              <mc:Choice xmlns:v="urn:schemas-microsoft-com:vml" Requires="v">
                <p:oleObj spid="_x0000_s12291" name="Equation" r:id="rId4" imgW="2225074" imgH="1508760" progId="Equation.DSMT4">
                  <p:embed/>
                </p:oleObj>
              </mc:Choice>
              <mc:Fallback>
                <p:oleObj name="Equation" r:id="rId4" imgW="2225074" imgH="1508760" progId="Equation.DSMT4">
                  <p:embed/>
                  <p:pic>
                    <p:nvPicPr>
                      <p:cNvPr id="352263" name="Object 2">
                        <a:extLst>
                          <a:ext uri="{FF2B5EF4-FFF2-40B4-BE49-F238E27FC236}">
                            <a16:creationId xmlns:a16="http://schemas.microsoft.com/office/drawing/2014/main" id="{2D258BAF-FF52-4AEE-96FF-E002EF9BF5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813" y="4184650"/>
                        <a:ext cx="3744912"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2759" name="Picture 8">
            <a:extLst>
              <a:ext uri="{FF2B5EF4-FFF2-40B4-BE49-F238E27FC236}">
                <a16:creationId xmlns:a16="http://schemas.microsoft.com/office/drawing/2014/main" id="{B82134CB-1281-49B6-BF12-C2434268B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7913" y="3933825"/>
            <a:ext cx="2667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2260">
                                            <p:txEl>
                                              <p:pRg st="0" end="0"/>
                                            </p:txEl>
                                          </p:spTgt>
                                        </p:tgtEl>
                                        <p:attrNameLst>
                                          <p:attrName>style.visibility</p:attrName>
                                        </p:attrNameLst>
                                      </p:cBhvr>
                                      <p:to>
                                        <p:strVal val="visible"/>
                                      </p:to>
                                    </p:set>
                                    <p:animEffect transition="in" filter="wipe(left)">
                                      <p:cBhvr>
                                        <p:cTn id="7" dur="500"/>
                                        <p:tgtEl>
                                          <p:spTgt spid="3522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2260">
                                            <p:txEl>
                                              <p:pRg st="1" end="1"/>
                                            </p:txEl>
                                          </p:spTgt>
                                        </p:tgtEl>
                                        <p:attrNameLst>
                                          <p:attrName>style.visibility</p:attrName>
                                        </p:attrNameLst>
                                      </p:cBhvr>
                                      <p:to>
                                        <p:strVal val="visible"/>
                                      </p:to>
                                    </p:set>
                                    <p:animEffect transition="in" filter="wipe(left)">
                                      <p:cBhvr>
                                        <p:cTn id="12" dur="500"/>
                                        <p:tgtEl>
                                          <p:spTgt spid="35226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52261"/>
                                        </p:tgtEl>
                                        <p:attrNameLst>
                                          <p:attrName>style.visibility</p:attrName>
                                        </p:attrNameLst>
                                      </p:cBhvr>
                                      <p:to>
                                        <p:strVal val="visible"/>
                                      </p:to>
                                    </p:set>
                                    <p:animEffect transition="in" filter="box(out)">
                                      <p:cBhvr>
                                        <p:cTn id="17" dur="500"/>
                                        <p:tgtEl>
                                          <p:spTgt spid="3522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2262">
                                            <p:txEl>
                                              <p:pRg st="0" end="0"/>
                                            </p:txEl>
                                          </p:spTgt>
                                        </p:tgtEl>
                                        <p:attrNameLst>
                                          <p:attrName>style.visibility</p:attrName>
                                        </p:attrNameLst>
                                      </p:cBhvr>
                                      <p:to>
                                        <p:strVal val="visible"/>
                                      </p:to>
                                    </p:set>
                                    <p:animEffect transition="in" filter="wipe(left)">
                                      <p:cBhvr>
                                        <p:cTn id="22" dur="500"/>
                                        <p:tgtEl>
                                          <p:spTgt spid="35226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352263"/>
                                        </p:tgtEl>
                                        <p:attrNameLst>
                                          <p:attrName>style.visibility</p:attrName>
                                        </p:attrNameLst>
                                      </p:cBhvr>
                                      <p:to>
                                        <p:strVal val="visible"/>
                                      </p:to>
                                    </p:set>
                                    <p:animEffect transition="in" filter="box(out)">
                                      <p:cBhvr>
                                        <p:cTn id="27" dur="500"/>
                                        <p:tgtEl>
                                          <p:spTgt spid="352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0" grpId="0" build="p" bldLvl="2" autoUpdateAnimBg="0"/>
      <p:bldP spid="352261" grpId="0" autoUpdateAnimBg="0"/>
      <p:bldP spid="352262" grpId="0" build="p" bldLvl="2"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1A7B8D65-2DAE-42DD-9F92-CFCA6350DECE}"/>
              </a:ext>
            </a:extLst>
          </p:cNvPr>
          <p:cNvSpPr>
            <a:spLocks noGrp="1" noChangeArrowheads="1"/>
          </p:cNvSpPr>
          <p:nvPr>
            <p:ph type="title"/>
          </p:nvPr>
        </p:nvSpPr>
        <p:spPr/>
        <p:txBody>
          <a:bodyPr/>
          <a:lstStyle/>
          <a:p>
            <a:endParaRPr lang="zh-CN" altLang="en-US">
              <a:ea typeface="宋体" panose="02010600030101010101" pitchFamily="2" charset="-122"/>
            </a:endParaRPr>
          </a:p>
        </p:txBody>
      </p:sp>
      <p:sp>
        <p:nvSpPr>
          <p:cNvPr id="205827" name="Rectangle 3">
            <a:extLst>
              <a:ext uri="{FF2B5EF4-FFF2-40B4-BE49-F238E27FC236}">
                <a16:creationId xmlns:a16="http://schemas.microsoft.com/office/drawing/2014/main" id="{1DC7B2D5-DBF6-4380-B176-4AD549FEA310}"/>
              </a:ext>
            </a:extLst>
          </p:cNvPr>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205828" name="Picture 2">
            <a:extLst>
              <a:ext uri="{FF2B5EF4-FFF2-40B4-BE49-F238E27FC236}">
                <a16:creationId xmlns:a16="http://schemas.microsoft.com/office/drawing/2014/main" id="{9A98707F-BE79-4938-9530-8BC66CB552B1}"/>
              </a:ext>
            </a:extLst>
          </p:cNvPr>
          <p:cNvPicPr>
            <a:picLocks noChangeAspect="1" noChangeArrowheads="1"/>
          </p:cNvPicPr>
          <p:nvPr/>
        </p:nvPicPr>
        <p:blipFill>
          <a:blip r:embed="rId2">
            <a:lum bright="16000" contrast="30000"/>
            <a:grayscl/>
            <a:extLst>
              <a:ext uri="{28A0092B-C50C-407E-A947-70E740481C1C}">
                <a14:useLocalDpi xmlns:a14="http://schemas.microsoft.com/office/drawing/2010/main" val="0"/>
              </a:ext>
            </a:extLst>
          </a:blip>
          <a:srcRect/>
          <a:stretch>
            <a:fillRect/>
          </a:stretch>
        </p:blipFill>
        <p:spPr bwMode="auto">
          <a:xfrm>
            <a:off x="1992313" y="873126"/>
            <a:ext cx="8172450"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
        <p:nvSpPr>
          <p:cNvPr id="247813" name="AutoShape 5">
            <a:hlinkClick r:id="" action="ppaction://noaction" highlightClick="1"/>
            <a:extLst>
              <a:ext uri="{FF2B5EF4-FFF2-40B4-BE49-F238E27FC236}">
                <a16:creationId xmlns:a16="http://schemas.microsoft.com/office/drawing/2014/main" id="{53DE8731-86DE-4012-A63E-9B48AEB59CE4}"/>
              </a:ext>
            </a:extLst>
          </p:cNvPr>
          <p:cNvSpPr>
            <a:spLocks noChangeArrowheads="1"/>
          </p:cNvSpPr>
          <p:nvPr/>
        </p:nvSpPr>
        <p:spPr bwMode="auto">
          <a:xfrm>
            <a:off x="10667936" y="6247449"/>
            <a:ext cx="65" cy="492443"/>
          </a:xfrm>
          <a:prstGeom prst="actionButtonReturn">
            <a:avLst/>
          </a:prstGeom>
          <a:solidFill>
            <a:schemeClr val="accent1"/>
          </a:solidFill>
          <a:ln w="9525">
            <a:noFill/>
            <a:prstDash val="lgDash"/>
            <a:miter lim="800000"/>
            <a:headEnd/>
            <a:tailEnd/>
          </a:ln>
          <a:effectLst/>
        </p:spPr>
        <p:txBody>
          <a:bodyPr wrap="none"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灯片编号占位符 3">
            <a:extLst>
              <a:ext uri="{FF2B5EF4-FFF2-40B4-BE49-F238E27FC236}">
                <a16:creationId xmlns:a16="http://schemas.microsoft.com/office/drawing/2014/main" id="{8B30C53C-EA71-462D-9350-D46C17C19E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D7E61D89-F948-4281-86D8-304DE0F9EB11}" type="slidenum">
              <a:rPr lang="zh-CN" altLang="en-US" sz="1400">
                <a:solidFill>
                  <a:srgbClr val="000000"/>
                </a:solidFill>
                <a:ea typeface="宋体" panose="02010600030101010101" pitchFamily="2" charset="-122"/>
              </a:rPr>
              <a:pPr eaLnBrk="0" fontAlgn="base" hangingPunct="0">
                <a:spcBef>
                  <a:spcPct val="0"/>
                </a:spcBef>
                <a:spcAft>
                  <a:spcPct val="0"/>
                </a:spcAft>
                <a:buNone/>
              </a:pPr>
              <a:t>52</a:t>
            </a:fld>
            <a:endParaRPr lang="en-US" altLang="zh-CN" sz="1400">
              <a:solidFill>
                <a:srgbClr val="000000"/>
              </a:solidFill>
              <a:ea typeface="宋体" panose="02010600030101010101" pitchFamily="2" charset="-122"/>
            </a:endParaRPr>
          </a:p>
        </p:txBody>
      </p:sp>
      <p:sp>
        <p:nvSpPr>
          <p:cNvPr id="349186" name="Text Box 2">
            <a:extLst>
              <a:ext uri="{FF2B5EF4-FFF2-40B4-BE49-F238E27FC236}">
                <a16:creationId xmlns:a16="http://schemas.microsoft.com/office/drawing/2014/main" id="{40FD15BC-288E-44B9-B451-1FDAF5DCCCF4}"/>
              </a:ext>
            </a:extLst>
          </p:cNvPr>
          <p:cNvSpPr txBox="1">
            <a:spLocks noChangeArrowheads="1"/>
          </p:cNvSpPr>
          <p:nvPr/>
        </p:nvSpPr>
        <p:spPr bwMode="auto">
          <a:xfrm>
            <a:off x="1752600" y="2438400"/>
            <a:ext cx="86487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15000"/>
              </a:spcBef>
              <a:spcAft>
                <a:spcPct val="0"/>
              </a:spcAft>
              <a:buNone/>
            </a:pPr>
            <a:r>
              <a:rPr lang="zh-CN" altLang="en-US" sz="2400" b="1">
                <a:solidFill>
                  <a:srgbClr val="FF0000"/>
                </a:solidFill>
                <a:ea typeface="宋体" panose="02010600030101010101" pitchFamily="2" charset="-122"/>
                <a:cs typeface="Times New Roman" panose="02020603050405020304" pitchFamily="18" charset="0"/>
              </a:rPr>
              <a:t>	</a:t>
            </a:r>
            <a:r>
              <a:rPr lang="en-US" altLang="zh-CN" sz="2400" b="1" u="sng">
                <a:solidFill>
                  <a:srgbClr val="FF0000"/>
                </a:solidFill>
                <a:ea typeface="宋体" panose="02010600030101010101" pitchFamily="2" charset="-122"/>
                <a:cs typeface="Times New Roman" panose="02020603050405020304" pitchFamily="18" charset="0"/>
              </a:rPr>
              <a:t>Definition</a:t>
            </a:r>
            <a:r>
              <a:rPr lang="en-US" altLang="zh-CN" sz="2400" b="1">
                <a:solidFill>
                  <a:srgbClr val="FF0000"/>
                </a:solidFill>
                <a:ea typeface="宋体" panose="02010600030101010101" pitchFamily="2" charset="-122"/>
                <a:cs typeface="Times New Roman" panose="02020603050405020304" pitchFamily="18" charset="0"/>
              </a:rPr>
              <a:t> </a:t>
            </a:r>
            <a:r>
              <a:rPr lang="en-US" altLang="zh-CN" sz="2400" b="1">
                <a:solidFill>
                  <a:srgbClr val="000000"/>
                </a:solidFill>
                <a:ea typeface="宋体" panose="02010600030101010101" pitchFamily="2" charset="-122"/>
                <a:cs typeface="Times New Roman" panose="02020603050405020304" pitchFamily="18" charset="0"/>
              </a:rPr>
              <a:t>: </a:t>
            </a:r>
            <a:r>
              <a:rPr lang="en-US" altLang="zh-CN" sz="2400">
                <a:solidFill>
                  <a:srgbClr val="000000"/>
                </a:solidFill>
                <a:ea typeface="宋体" panose="02010600030101010101" pitchFamily="2" charset="-122"/>
                <a:cs typeface="Times New Roman" panose="02020603050405020304" pitchFamily="18" charset="0"/>
              </a:rPr>
              <a:t>When a </a:t>
            </a:r>
            <a:r>
              <a:rPr lang="en-US" altLang="zh-CN" sz="2400" b="1">
                <a:solidFill>
                  <a:srgbClr val="0066FF"/>
                </a:solidFill>
                <a:ea typeface="宋体" panose="02010600030101010101" pitchFamily="2" charset="-122"/>
                <a:cs typeface="Times New Roman" panose="02020603050405020304" pitchFamily="18" charset="0"/>
              </a:rPr>
              <a:t>Gaussian filter</a:t>
            </a:r>
            <a:r>
              <a:rPr lang="en-US" altLang="zh-CN" sz="2400">
                <a:solidFill>
                  <a:srgbClr val="000000"/>
                </a:solidFill>
                <a:ea typeface="宋体" panose="02010600030101010101" pitchFamily="2" charset="-122"/>
                <a:cs typeface="Times New Roman" panose="02020603050405020304" pitchFamily="18" charset="0"/>
              </a:rPr>
              <a:t> is used, pixel [x,y] is </a:t>
            </a:r>
            <a:r>
              <a:rPr lang="en-US" altLang="zh-CN" sz="2400">
                <a:solidFill>
                  <a:srgbClr val="0066FF"/>
                </a:solidFill>
                <a:ea typeface="宋体" panose="02010600030101010101" pitchFamily="2" charset="-122"/>
                <a:cs typeface="Times New Roman" panose="02020603050405020304" pitchFamily="18" charset="0"/>
              </a:rPr>
              <a:t>weighted </a:t>
            </a:r>
            <a:r>
              <a:rPr lang="en-US" altLang="zh-CN" sz="2400">
                <a:solidFill>
                  <a:srgbClr val="000000"/>
                </a:solidFill>
                <a:ea typeface="宋体" panose="02010600030101010101" pitchFamily="2" charset="-122"/>
                <a:cs typeface="Times New Roman" panose="02020603050405020304" pitchFamily="18" charset="0"/>
              </a:rPr>
              <a:t>according to </a:t>
            </a:r>
          </a:p>
        </p:txBody>
      </p:sp>
      <p:grpSp>
        <p:nvGrpSpPr>
          <p:cNvPr id="2" name="Group 4">
            <a:extLst>
              <a:ext uri="{FF2B5EF4-FFF2-40B4-BE49-F238E27FC236}">
                <a16:creationId xmlns:a16="http://schemas.microsoft.com/office/drawing/2014/main" id="{44D08B59-9E17-4856-B755-DAFBAA4C7E8B}"/>
              </a:ext>
            </a:extLst>
          </p:cNvPr>
          <p:cNvGrpSpPr>
            <a:grpSpLocks/>
          </p:cNvGrpSpPr>
          <p:nvPr/>
        </p:nvGrpSpPr>
        <p:grpSpPr bwMode="auto">
          <a:xfrm>
            <a:off x="3043238" y="3068639"/>
            <a:ext cx="4889500" cy="1260475"/>
            <a:chOff x="1179" y="2022"/>
            <a:chExt cx="2410" cy="794"/>
          </a:xfrm>
        </p:grpSpPr>
        <p:graphicFrame>
          <p:nvGraphicFramePr>
            <p:cNvPr id="211991" name="Object 2">
              <a:extLst>
                <a:ext uri="{FF2B5EF4-FFF2-40B4-BE49-F238E27FC236}">
                  <a16:creationId xmlns:a16="http://schemas.microsoft.com/office/drawing/2014/main" id="{4F8332B5-EEA3-438C-9E8D-9D339066B5DF}"/>
                </a:ext>
              </a:extLst>
            </p:cNvPr>
            <p:cNvGraphicFramePr>
              <a:graphicFrameLocks noChangeAspect="1"/>
            </p:cNvGraphicFramePr>
            <p:nvPr/>
          </p:nvGraphicFramePr>
          <p:xfrm>
            <a:off x="1186" y="2022"/>
            <a:ext cx="2223" cy="431"/>
          </p:xfrm>
          <a:graphic>
            <a:graphicData uri="http://schemas.openxmlformats.org/presentationml/2006/ole">
              <mc:AlternateContent xmlns:mc="http://schemas.openxmlformats.org/markup-compatibility/2006">
                <mc:Choice xmlns:v="urn:schemas-microsoft-com:vml" Requires="v">
                  <p:oleObj spid="_x0000_s13314" name="Equation" r:id="rId4" imgW="1889801" imgH="251424" progId="Equation.DSMT4">
                    <p:embed/>
                  </p:oleObj>
                </mc:Choice>
                <mc:Fallback>
                  <p:oleObj name="Equation" r:id="rId4" imgW="1889801" imgH="251424" progId="Equation.DSMT4">
                    <p:embed/>
                    <p:pic>
                      <p:nvPicPr>
                        <p:cNvPr id="211991" name="Object 2">
                          <a:extLst>
                            <a:ext uri="{FF2B5EF4-FFF2-40B4-BE49-F238E27FC236}">
                              <a16:creationId xmlns:a16="http://schemas.microsoft.com/office/drawing/2014/main" id="{4F8332B5-EEA3-438C-9E8D-9D339066B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6" y="2022"/>
                          <a:ext cx="2223"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1992" name="Object 3">
              <a:extLst>
                <a:ext uri="{FF2B5EF4-FFF2-40B4-BE49-F238E27FC236}">
                  <a16:creationId xmlns:a16="http://schemas.microsoft.com/office/drawing/2014/main" id="{E4AACAA4-0C9F-43CE-92F8-04E8EE654C61}"/>
                </a:ext>
              </a:extLst>
            </p:cNvPr>
            <p:cNvGraphicFramePr>
              <a:graphicFrameLocks noChangeAspect="1"/>
            </p:cNvGraphicFramePr>
            <p:nvPr/>
          </p:nvGraphicFramePr>
          <p:xfrm>
            <a:off x="1179" y="2476"/>
            <a:ext cx="2410" cy="340"/>
          </p:xfrm>
          <a:graphic>
            <a:graphicData uri="http://schemas.openxmlformats.org/presentationml/2006/ole">
              <mc:AlternateContent xmlns:mc="http://schemas.openxmlformats.org/markup-compatibility/2006">
                <mc:Choice xmlns:v="urn:schemas-microsoft-com:vml" Requires="v">
                  <p:oleObj spid="_x0000_s13315" name="Equation" r:id="rId6" imgW="2727984" imgH="274320" progId="Equation.DSMT4">
                    <p:embed/>
                  </p:oleObj>
                </mc:Choice>
                <mc:Fallback>
                  <p:oleObj name="Equation" r:id="rId6" imgW="2727984" imgH="274320" progId="Equation.DSMT4">
                    <p:embed/>
                    <p:pic>
                      <p:nvPicPr>
                        <p:cNvPr id="211992" name="Object 3">
                          <a:extLst>
                            <a:ext uri="{FF2B5EF4-FFF2-40B4-BE49-F238E27FC236}">
                              <a16:creationId xmlns:a16="http://schemas.microsoft.com/office/drawing/2014/main" id="{E4AACAA4-0C9F-43CE-92F8-04E8EE654C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9" y="2476"/>
                          <a:ext cx="241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11973" name="Text Box 15">
            <a:extLst>
              <a:ext uri="{FF2B5EF4-FFF2-40B4-BE49-F238E27FC236}">
                <a16:creationId xmlns:a16="http://schemas.microsoft.com/office/drawing/2014/main" id="{AC99EB60-C873-40E8-9A7F-11EB6AC36B45}"/>
              </a:ext>
            </a:extLst>
          </p:cNvPr>
          <p:cNvSpPr txBox="1">
            <a:spLocks noChangeArrowheads="1"/>
          </p:cNvSpPr>
          <p:nvPr/>
        </p:nvSpPr>
        <p:spPr bwMode="auto">
          <a:xfrm>
            <a:off x="10134600" y="58547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i="1">
                <a:solidFill>
                  <a:srgbClr val="000000"/>
                </a:solidFill>
                <a:ea typeface="宋体" panose="02010600030101010101" pitchFamily="2" charset="-122"/>
              </a:rPr>
              <a:t>x</a:t>
            </a:r>
          </a:p>
        </p:txBody>
      </p:sp>
      <p:sp>
        <p:nvSpPr>
          <p:cNvPr id="349201" name="Text Box 17">
            <a:extLst>
              <a:ext uri="{FF2B5EF4-FFF2-40B4-BE49-F238E27FC236}">
                <a16:creationId xmlns:a16="http://schemas.microsoft.com/office/drawing/2014/main" id="{1B71E5DD-DF01-47A3-BD9E-53603CF59DF1}"/>
              </a:ext>
            </a:extLst>
          </p:cNvPr>
          <p:cNvSpPr txBox="1">
            <a:spLocks noChangeArrowheads="1"/>
          </p:cNvSpPr>
          <p:nvPr/>
        </p:nvSpPr>
        <p:spPr bwMode="auto">
          <a:xfrm>
            <a:off x="1828800" y="304800"/>
            <a:ext cx="86487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15000"/>
              </a:spcBef>
              <a:spcAft>
                <a:spcPct val="0"/>
              </a:spcAft>
              <a:buBlip>
                <a:blip r:embed="rId8"/>
              </a:buBlip>
            </a:pPr>
            <a:r>
              <a:rPr lang="en-US" altLang="zh-CN" sz="2800" b="1">
                <a:solidFill>
                  <a:srgbClr val="FF0000"/>
                </a:solidFill>
                <a:latin typeface="Arial" panose="020B0604020202020204" pitchFamily="34" charset="0"/>
                <a:ea typeface="宋体" panose="02010600030101010101" pitchFamily="2" charset="-122"/>
                <a:cs typeface="Times New Roman" panose="02020603050405020304" pitchFamily="18" charset="0"/>
              </a:rPr>
              <a:t>Gaussian Filter</a:t>
            </a:r>
            <a:endParaRPr lang="en-US" altLang="zh-CN" sz="2800">
              <a:solidFill>
                <a:srgbClr val="000000"/>
              </a:solidFill>
              <a:ea typeface="宋体" panose="02010600030101010101" pitchFamily="2" charset="-122"/>
              <a:cs typeface="Times New Roman" panose="02020603050405020304" pitchFamily="18" charset="0"/>
            </a:endParaRPr>
          </a:p>
        </p:txBody>
      </p:sp>
      <p:sp>
        <p:nvSpPr>
          <p:cNvPr id="349202" name="Text Box 18">
            <a:extLst>
              <a:ext uri="{FF2B5EF4-FFF2-40B4-BE49-F238E27FC236}">
                <a16:creationId xmlns:a16="http://schemas.microsoft.com/office/drawing/2014/main" id="{A2729700-CA7C-4A82-B04B-DFDC20C1B939}"/>
              </a:ext>
            </a:extLst>
          </p:cNvPr>
          <p:cNvSpPr txBox="1">
            <a:spLocks noChangeArrowheads="1"/>
          </p:cNvSpPr>
          <p:nvPr/>
        </p:nvSpPr>
        <p:spPr bwMode="auto">
          <a:xfrm>
            <a:off x="2209800" y="4572001"/>
            <a:ext cx="35052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400" i="1">
                <a:solidFill>
                  <a:srgbClr val="0066FF"/>
                </a:solidFill>
                <a:ea typeface="宋体" panose="02010600030101010101" pitchFamily="2" charset="-122"/>
                <a:cs typeface="Times New Roman" panose="02020603050405020304" pitchFamily="18" charset="0"/>
              </a:rPr>
              <a:t>d</a:t>
            </a:r>
            <a:r>
              <a:rPr lang="en-US" altLang="zh-CN" sz="2400">
                <a:solidFill>
                  <a:srgbClr val="000000"/>
                </a:solidFill>
                <a:ea typeface="宋体" panose="02010600030101010101" pitchFamily="2" charset="-122"/>
                <a:cs typeface="Times New Roman" panose="02020603050405020304" pitchFamily="18" charset="0"/>
              </a:rPr>
              <a:t> is the </a:t>
            </a:r>
            <a:r>
              <a:rPr lang="en-US" altLang="zh-CN" sz="2400">
                <a:solidFill>
                  <a:srgbClr val="0066FF"/>
                </a:solidFill>
                <a:ea typeface="宋体" panose="02010600030101010101" pitchFamily="2" charset="-122"/>
                <a:cs typeface="Times New Roman" panose="02020603050405020304" pitchFamily="18" charset="0"/>
              </a:rPr>
              <a:t>distance</a:t>
            </a:r>
            <a:r>
              <a:rPr lang="en-US" altLang="zh-CN" sz="2400">
                <a:solidFill>
                  <a:srgbClr val="000000"/>
                </a:solidFill>
                <a:ea typeface="宋体" panose="02010600030101010101" pitchFamily="2" charset="-122"/>
                <a:cs typeface="Times New Roman" panose="02020603050405020304" pitchFamily="18" charset="0"/>
              </a:rPr>
              <a:t> of the neighborhood pixel [</a:t>
            </a:r>
            <a:r>
              <a:rPr lang="en-US" altLang="zh-CN" sz="2400" i="1">
                <a:solidFill>
                  <a:srgbClr val="000000"/>
                </a:solidFill>
                <a:ea typeface="宋体" panose="02010600030101010101" pitchFamily="2" charset="-122"/>
                <a:cs typeface="Times New Roman" panose="02020603050405020304" pitchFamily="18" charset="0"/>
              </a:rPr>
              <a:t>x</a:t>
            </a:r>
            <a:r>
              <a:rPr lang="en-US" altLang="zh-CN" sz="2400">
                <a:solidFill>
                  <a:srgbClr val="000000"/>
                </a:solidFill>
                <a:ea typeface="宋体" panose="02010600030101010101" pitchFamily="2" charset="-122"/>
                <a:cs typeface="Times New Roman" panose="02020603050405020304" pitchFamily="18" charset="0"/>
              </a:rPr>
              <a:t>, </a:t>
            </a:r>
            <a:r>
              <a:rPr lang="en-US" altLang="zh-CN" sz="2400" i="1">
                <a:solidFill>
                  <a:srgbClr val="000000"/>
                </a:solidFill>
                <a:ea typeface="宋体" panose="02010600030101010101" pitchFamily="2" charset="-122"/>
                <a:cs typeface="Times New Roman" panose="02020603050405020304" pitchFamily="18" charset="0"/>
              </a:rPr>
              <a:t>y</a:t>
            </a:r>
            <a:r>
              <a:rPr lang="en-US" altLang="zh-CN" sz="2400">
                <a:solidFill>
                  <a:srgbClr val="000000"/>
                </a:solidFill>
                <a:ea typeface="宋体" panose="02010600030101010101" pitchFamily="2" charset="-122"/>
                <a:cs typeface="Times New Roman" panose="02020603050405020304" pitchFamily="18" charset="0"/>
              </a:rPr>
              <a:t>] from the center pixel [</a:t>
            </a:r>
            <a:r>
              <a:rPr lang="en-US" altLang="zh-CN" sz="2400" i="1">
                <a:solidFill>
                  <a:srgbClr val="000000"/>
                </a:solidFill>
                <a:ea typeface="宋体" panose="02010600030101010101" pitchFamily="2" charset="-122"/>
                <a:cs typeface="Times New Roman" panose="02020603050405020304" pitchFamily="18" charset="0"/>
              </a:rPr>
              <a:t>x</a:t>
            </a:r>
            <a:r>
              <a:rPr lang="en-US" altLang="zh-CN" sz="2400" baseline="-25000">
                <a:solidFill>
                  <a:srgbClr val="000000"/>
                </a:solidFill>
                <a:ea typeface="宋体" panose="02010600030101010101" pitchFamily="2" charset="-122"/>
                <a:cs typeface="Times New Roman" panose="02020603050405020304" pitchFamily="18" charset="0"/>
              </a:rPr>
              <a:t>c</a:t>
            </a:r>
            <a:r>
              <a:rPr lang="en-US" altLang="zh-CN" sz="2400">
                <a:solidFill>
                  <a:srgbClr val="000000"/>
                </a:solidFill>
                <a:ea typeface="宋体" panose="02010600030101010101" pitchFamily="2" charset="-122"/>
                <a:cs typeface="Times New Roman" panose="02020603050405020304" pitchFamily="18" charset="0"/>
              </a:rPr>
              <a:t>, </a:t>
            </a:r>
            <a:r>
              <a:rPr lang="en-US" altLang="zh-CN" sz="2400" i="1">
                <a:solidFill>
                  <a:srgbClr val="000000"/>
                </a:solidFill>
                <a:ea typeface="宋体" panose="02010600030101010101" pitchFamily="2" charset="-122"/>
                <a:cs typeface="Times New Roman" panose="02020603050405020304" pitchFamily="18" charset="0"/>
              </a:rPr>
              <a:t>y</a:t>
            </a:r>
            <a:r>
              <a:rPr lang="en-US" altLang="zh-CN" sz="2400" baseline="-25000">
                <a:solidFill>
                  <a:srgbClr val="000000"/>
                </a:solidFill>
                <a:ea typeface="宋体" panose="02010600030101010101" pitchFamily="2" charset="-122"/>
                <a:cs typeface="Times New Roman" panose="02020603050405020304" pitchFamily="18" charset="0"/>
              </a:rPr>
              <a:t>c</a:t>
            </a:r>
            <a:r>
              <a:rPr lang="en-US" altLang="zh-CN" sz="2400">
                <a:solidFill>
                  <a:srgbClr val="000000"/>
                </a:solidFill>
                <a:ea typeface="宋体" panose="02010600030101010101" pitchFamily="2" charset="-122"/>
                <a:cs typeface="Times New Roman" panose="02020603050405020304" pitchFamily="18" charset="0"/>
              </a:rPr>
              <a:t>] of the output image where the filter is being applied.</a:t>
            </a:r>
          </a:p>
        </p:txBody>
      </p:sp>
      <p:grpSp>
        <p:nvGrpSpPr>
          <p:cNvPr id="3" name="Group 24">
            <a:extLst>
              <a:ext uri="{FF2B5EF4-FFF2-40B4-BE49-F238E27FC236}">
                <a16:creationId xmlns:a16="http://schemas.microsoft.com/office/drawing/2014/main" id="{3CCDC798-C504-4913-913E-A064E823F123}"/>
              </a:ext>
            </a:extLst>
          </p:cNvPr>
          <p:cNvGrpSpPr>
            <a:grpSpLocks/>
          </p:cNvGrpSpPr>
          <p:nvPr/>
        </p:nvGrpSpPr>
        <p:grpSpPr bwMode="auto">
          <a:xfrm>
            <a:off x="5591175" y="4114800"/>
            <a:ext cx="4648200" cy="2286000"/>
            <a:chOff x="2562" y="2592"/>
            <a:chExt cx="2928" cy="1440"/>
          </a:xfrm>
        </p:grpSpPr>
        <p:sp>
          <p:nvSpPr>
            <p:cNvPr id="349207" name="Line 23">
              <a:extLst>
                <a:ext uri="{FF2B5EF4-FFF2-40B4-BE49-F238E27FC236}">
                  <a16:creationId xmlns:a16="http://schemas.microsoft.com/office/drawing/2014/main" id="{DB648E99-9629-4F54-A6E9-488F6126CBBA}"/>
                </a:ext>
              </a:extLst>
            </p:cNvPr>
            <p:cNvSpPr>
              <a:spLocks noChangeShapeType="1"/>
            </p:cNvSpPr>
            <p:nvPr/>
          </p:nvSpPr>
          <p:spPr bwMode="auto">
            <a:xfrm>
              <a:off x="3408" y="3552"/>
              <a:ext cx="576" cy="0"/>
            </a:xfrm>
            <a:prstGeom prst="line">
              <a:avLst/>
            </a:prstGeom>
            <a:noFill/>
            <a:ln w="9525">
              <a:solidFill>
                <a:schemeClr val="tx1"/>
              </a:solidFill>
              <a:round/>
              <a:headEnd type="triangle" w="med" len="me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11980" name="Group 8">
              <a:extLst>
                <a:ext uri="{FF2B5EF4-FFF2-40B4-BE49-F238E27FC236}">
                  <a16:creationId xmlns:a16="http://schemas.microsoft.com/office/drawing/2014/main" id="{B0845DB7-72D3-4548-BB0C-C1DD1C27150A}"/>
                </a:ext>
              </a:extLst>
            </p:cNvPr>
            <p:cNvGrpSpPr>
              <a:grpSpLocks/>
            </p:cNvGrpSpPr>
            <p:nvPr/>
          </p:nvGrpSpPr>
          <p:grpSpPr bwMode="auto">
            <a:xfrm>
              <a:off x="2562" y="2800"/>
              <a:ext cx="2928" cy="1008"/>
              <a:chOff x="1488" y="2640"/>
              <a:chExt cx="2928" cy="1008"/>
            </a:xfrm>
          </p:grpSpPr>
          <p:sp>
            <p:nvSpPr>
              <p:cNvPr id="349193" name="Line 9">
                <a:extLst>
                  <a:ext uri="{FF2B5EF4-FFF2-40B4-BE49-F238E27FC236}">
                    <a16:creationId xmlns:a16="http://schemas.microsoft.com/office/drawing/2014/main" id="{029879A7-59F1-4A7F-8524-1C8AB828BAB9}"/>
                  </a:ext>
                </a:extLst>
              </p:cNvPr>
              <p:cNvSpPr>
                <a:spLocks noChangeShapeType="1"/>
              </p:cNvSpPr>
              <p:nvPr/>
            </p:nvSpPr>
            <p:spPr bwMode="auto">
              <a:xfrm>
                <a:off x="1488" y="3648"/>
                <a:ext cx="2928" cy="0"/>
              </a:xfrm>
              <a:prstGeom prst="line">
                <a:avLst/>
              </a:prstGeom>
              <a:noFill/>
              <a:ln w="9525">
                <a:solidFill>
                  <a:schemeClr val="tx1"/>
                </a:solidFill>
                <a:round/>
                <a:headEnd/>
                <a:tailEnd type="triangle" w="lg" len="lg"/>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9194" name="Line 10">
                <a:extLst>
                  <a:ext uri="{FF2B5EF4-FFF2-40B4-BE49-F238E27FC236}">
                    <a16:creationId xmlns:a16="http://schemas.microsoft.com/office/drawing/2014/main" id="{84C0E9DA-BFB5-4C7D-A4E7-35B484E445D6}"/>
                  </a:ext>
                </a:extLst>
              </p:cNvPr>
              <p:cNvSpPr>
                <a:spLocks noChangeShapeType="1"/>
              </p:cNvSpPr>
              <p:nvPr/>
            </p:nvSpPr>
            <p:spPr bwMode="auto">
              <a:xfrm flipV="1">
                <a:off x="2928" y="2640"/>
                <a:ext cx="0" cy="1008"/>
              </a:xfrm>
              <a:prstGeom prst="line">
                <a:avLst/>
              </a:prstGeom>
              <a:noFill/>
              <a:ln w="9525">
                <a:solidFill>
                  <a:schemeClr val="tx1"/>
                </a:solidFill>
                <a:round/>
                <a:headEnd/>
                <a:tailEnd type="triangle" w="lg" len="lg"/>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211981" name="Text Box 11">
              <a:extLst>
                <a:ext uri="{FF2B5EF4-FFF2-40B4-BE49-F238E27FC236}">
                  <a16:creationId xmlns:a16="http://schemas.microsoft.com/office/drawing/2014/main" id="{764D538F-20D2-42C1-9996-C932BC5B1F4B}"/>
                </a:ext>
              </a:extLst>
            </p:cNvPr>
            <p:cNvSpPr txBox="1">
              <a:spLocks noChangeArrowheads="1"/>
            </p:cNvSpPr>
            <p:nvPr/>
          </p:nvSpPr>
          <p:spPr bwMode="auto">
            <a:xfrm>
              <a:off x="3792" y="3840"/>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a:t>
              </a:r>
              <a:r>
                <a:rPr lang="en-US" altLang="zh-CN" sz="2000" i="1">
                  <a:solidFill>
                    <a:srgbClr val="000000"/>
                  </a:solidFill>
                  <a:ea typeface="宋体" panose="02010600030101010101" pitchFamily="2" charset="-122"/>
                </a:rPr>
                <a:t>x</a:t>
              </a:r>
              <a:r>
                <a:rPr lang="en-US" altLang="zh-CN" sz="2000" i="1" baseline="-25000">
                  <a:solidFill>
                    <a:srgbClr val="000000"/>
                  </a:solidFill>
                  <a:ea typeface="宋体" panose="02010600030101010101" pitchFamily="2" charset="-122"/>
                </a:rPr>
                <a:t>c</a:t>
              </a:r>
              <a:r>
                <a:rPr lang="en-US" altLang="zh-CN" sz="2000">
                  <a:solidFill>
                    <a:srgbClr val="000000"/>
                  </a:solidFill>
                  <a:ea typeface="宋体" panose="02010600030101010101" pitchFamily="2" charset="-122"/>
                </a:rPr>
                <a:t>]</a:t>
              </a:r>
            </a:p>
          </p:txBody>
        </p:sp>
        <p:grpSp>
          <p:nvGrpSpPr>
            <p:cNvPr id="211982" name="Group 12">
              <a:extLst>
                <a:ext uri="{FF2B5EF4-FFF2-40B4-BE49-F238E27FC236}">
                  <a16:creationId xmlns:a16="http://schemas.microsoft.com/office/drawing/2014/main" id="{7629ED65-058A-4F9A-9C23-C35ED7C76690}"/>
                </a:ext>
              </a:extLst>
            </p:cNvPr>
            <p:cNvGrpSpPr>
              <a:grpSpLocks/>
            </p:cNvGrpSpPr>
            <p:nvPr/>
          </p:nvGrpSpPr>
          <p:grpSpPr bwMode="auto">
            <a:xfrm>
              <a:off x="2848" y="3034"/>
              <a:ext cx="2298" cy="194"/>
              <a:chOff x="1544" y="2872"/>
              <a:chExt cx="2768" cy="194"/>
            </a:xfrm>
          </p:grpSpPr>
          <p:sp>
            <p:nvSpPr>
              <p:cNvPr id="349197" name="Freeform 13">
                <a:extLst>
                  <a:ext uri="{FF2B5EF4-FFF2-40B4-BE49-F238E27FC236}">
                    <a16:creationId xmlns:a16="http://schemas.microsoft.com/office/drawing/2014/main" id="{9FBEF6F5-D702-42E4-AACC-147FDD3B650C}"/>
                  </a:ext>
                </a:extLst>
              </p:cNvPr>
              <p:cNvSpPr>
                <a:spLocks/>
              </p:cNvSpPr>
              <p:nvPr/>
            </p:nvSpPr>
            <p:spPr bwMode="auto">
              <a:xfrm>
                <a:off x="1544" y="2872"/>
                <a:ext cx="1384" cy="194"/>
              </a:xfrm>
              <a:custGeom>
                <a:avLst/>
                <a:gdLst/>
                <a:ahLst/>
                <a:cxnLst>
                  <a:cxn ang="0">
                    <a:pos x="0" y="768"/>
                  </a:cxn>
                  <a:cxn ang="0">
                    <a:pos x="192" y="720"/>
                  </a:cxn>
                  <a:cxn ang="0">
                    <a:pos x="352" y="648"/>
                  </a:cxn>
                  <a:cxn ang="0">
                    <a:pos x="552" y="512"/>
                  </a:cxn>
                  <a:cxn ang="0">
                    <a:pos x="680" y="392"/>
                  </a:cxn>
                  <a:cxn ang="0">
                    <a:pos x="808" y="272"/>
                  </a:cxn>
                  <a:cxn ang="0">
                    <a:pos x="960" y="160"/>
                  </a:cxn>
                  <a:cxn ang="0">
                    <a:pos x="1104" y="80"/>
                  </a:cxn>
                  <a:cxn ang="0">
                    <a:pos x="1288" y="16"/>
                  </a:cxn>
                  <a:cxn ang="0">
                    <a:pos x="1384" y="0"/>
                  </a:cxn>
                </a:cxnLst>
                <a:rect l="0" t="0" r="r" b="b"/>
                <a:pathLst>
                  <a:path w="1384" h="768">
                    <a:moveTo>
                      <a:pt x="0" y="768"/>
                    </a:moveTo>
                    <a:cubicBezTo>
                      <a:pt x="66" y="754"/>
                      <a:pt x="133" y="740"/>
                      <a:pt x="192" y="720"/>
                    </a:cubicBezTo>
                    <a:cubicBezTo>
                      <a:pt x="251" y="700"/>
                      <a:pt x="292" y="683"/>
                      <a:pt x="352" y="648"/>
                    </a:cubicBezTo>
                    <a:cubicBezTo>
                      <a:pt x="412" y="613"/>
                      <a:pt x="497" y="555"/>
                      <a:pt x="552" y="512"/>
                    </a:cubicBezTo>
                    <a:cubicBezTo>
                      <a:pt x="607" y="469"/>
                      <a:pt x="637" y="432"/>
                      <a:pt x="680" y="392"/>
                    </a:cubicBezTo>
                    <a:cubicBezTo>
                      <a:pt x="723" y="352"/>
                      <a:pt x="761" y="311"/>
                      <a:pt x="808" y="272"/>
                    </a:cubicBezTo>
                    <a:cubicBezTo>
                      <a:pt x="855" y="233"/>
                      <a:pt x="911" y="192"/>
                      <a:pt x="960" y="160"/>
                    </a:cubicBezTo>
                    <a:cubicBezTo>
                      <a:pt x="1009" y="128"/>
                      <a:pt x="1049" y="104"/>
                      <a:pt x="1104" y="80"/>
                    </a:cubicBezTo>
                    <a:cubicBezTo>
                      <a:pt x="1159" y="56"/>
                      <a:pt x="1241" y="29"/>
                      <a:pt x="1288" y="16"/>
                    </a:cubicBezTo>
                    <a:cubicBezTo>
                      <a:pt x="1335" y="3"/>
                      <a:pt x="1359" y="1"/>
                      <a:pt x="1384" y="0"/>
                    </a:cubicBezTo>
                  </a:path>
                </a:pathLst>
              </a:custGeom>
              <a:noFill/>
              <a:ln w="9525" cap="flat" cmpd="sng">
                <a:solidFill>
                  <a:srgbClr val="FF0000"/>
                </a:solidFill>
                <a:prstDash val="solid"/>
                <a:round/>
                <a:headEnd type="none" w="med" len="med"/>
                <a:tailEnd type="non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49198" name="Freeform 14">
                <a:extLst>
                  <a:ext uri="{FF2B5EF4-FFF2-40B4-BE49-F238E27FC236}">
                    <a16:creationId xmlns:a16="http://schemas.microsoft.com/office/drawing/2014/main" id="{0AA611AE-4A65-4661-8B95-6EF018931E2F}"/>
                  </a:ext>
                </a:extLst>
              </p:cNvPr>
              <p:cNvSpPr>
                <a:spLocks/>
              </p:cNvSpPr>
              <p:nvPr/>
            </p:nvSpPr>
            <p:spPr bwMode="auto">
              <a:xfrm flipH="1">
                <a:off x="2928" y="2872"/>
                <a:ext cx="1384" cy="194"/>
              </a:xfrm>
              <a:custGeom>
                <a:avLst/>
                <a:gdLst/>
                <a:ahLst/>
                <a:cxnLst>
                  <a:cxn ang="0">
                    <a:pos x="0" y="768"/>
                  </a:cxn>
                  <a:cxn ang="0">
                    <a:pos x="192" y="720"/>
                  </a:cxn>
                  <a:cxn ang="0">
                    <a:pos x="352" y="648"/>
                  </a:cxn>
                  <a:cxn ang="0">
                    <a:pos x="552" y="512"/>
                  </a:cxn>
                  <a:cxn ang="0">
                    <a:pos x="680" y="392"/>
                  </a:cxn>
                  <a:cxn ang="0">
                    <a:pos x="808" y="272"/>
                  </a:cxn>
                  <a:cxn ang="0">
                    <a:pos x="960" y="160"/>
                  </a:cxn>
                  <a:cxn ang="0">
                    <a:pos x="1104" y="80"/>
                  </a:cxn>
                  <a:cxn ang="0">
                    <a:pos x="1288" y="16"/>
                  </a:cxn>
                  <a:cxn ang="0">
                    <a:pos x="1384" y="0"/>
                  </a:cxn>
                </a:cxnLst>
                <a:rect l="0" t="0" r="r" b="b"/>
                <a:pathLst>
                  <a:path w="1384" h="768">
                    <a:moveTo>
                      <a:pt x="0" y="768"/>
                    </a:moveTo>
                    <a:cubicBezTo>
                      <a:pt x="66" y="754"/>
                      <a:pt x="133" y="740"/>
                      <a:pt x="192" y="720"/>
                    </a:cubicBezTo>
                    <a:cubicBezTo>
                      <a:pt x="251" y="700"/>
                      <a:pt x="292" y="683"/>
                      <a:pt x="352" y="648"/>
                    </a:cubicBezTo>
                    <a:cubicBezTo>
                      <a:pt x="412" y="613"/>
                      <a:pt x="497" y="555"/>
                      <a:pt x="552" y="512"/>
                    </a:cubicBezTo>
                    <a:cubicBezTo>
                      <a:pt x="607" y="469"/>
                      <a:pt x="637" y="432"/>
                      <a:pt x="680" y="392"/>
                    </a:cubicBezTo>
                    <a:cubicBezTo>
                      <a:pt x="723" y="352"/>
                      <a:pt x="761" y="311"/>
                      <a:pt x="808" y="272"/>
                    </a:cubicBezTo>
                    <a:cubicBezTo>
                      <a:pt x="855" y="233"/>
                      <a:pt x="911" y="192"/>
                      <a:pt x="960" y="160"/>
                    </a:cubicBezTo>
                    <a:cubicBezTo>
                      <a:pt x="1009" y="128"/>
                      <a:pt x="1049" y="104"/>
                      <a:pt x="1104" y="80"/>
                    </a:cubicBezTo>
                    <a:cubicBezTo>
                      <a:pt x="1159" y="56"/>
                      <a:pt x="1241" y="29"/>
                      <a:pt x="1288" y="16"/>
                    </a:cubicBezTo>
                    <a:cubicBezTo>
                      <a:pt x="1335" y="3"/>
                      <a:pt x="1359" y="1"/>
                      <a:pt x="1384" y="0"/>
                    </a:cubicBezTo>
                  </a:path>
                </a:pathLst>
              </a:custGeom>
              <a:noFill/>
              <a:ln w="9525" cap="flat" cmpd="sng">
                <a:solidFill>
                  <a:srgbClr val="FF0000"/>
                </a:solidFill>
                <a:prstDash val="solid"/>
                <a:round/>
                <a:headEnd type="none" w="med" len="med"/>
                <a:tailEnd type="non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211983" name="Text Box 16">
              <a:extLst>
                <a:ext uri="{FF2B5EF4-FFF2-40B4-BE49-F238E27FC236}">
                  <a16:creationId xmlns:a16="http://schemas.microsoft.com/office/drawing/2014/main" id="{981FA076-FA65-4369-82B6-74B2AE765E63}"/>
                </a:ext>
              </a:extLst>
            </p:cNvPr>
            <p:cNvSpPr txBox="1">
              <a:spLocks noChangeArrowheads="1"/>
            </p:cNvSpPr>
            <p:nvPr/>
          </p:nvSpPr>
          <p:spPr bwMode="auto">
            <a:xfrm>
              <a:off x="3826" y="2592"/>
              <a:ext cx="41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i="1">
                  <a:solidFill>
                    <a:srgbClr val="000000"/>
                  </a:solidFill>
                  <a:ea typeface="宋体" panose="02010600030101010101" pitchFamily="2" charset="-122"/>
                </a:rPr>
                <a:t>g</a:t>
              </a:r>
              <a:r>
                <a:rPr lang="en-US" altLang="zh-CN" sz="2000">
                  <a:solidFill>
                    <a:srgbClr val="000000"/>
                  </a:solidFill>
                  <a:ea typeface="宋体" panose="02010600030101010101" pitchFamily="2" charset="-122"/>
                </a:rPr>
                <a:t>(</a:t>
              </a:r>
              <a:r>
                <a:rPr lang="en-US" altLang="zh-CN" sz="2000" i="1">
                  <a:solidFill>
                    <a:srgbClr val="000000"/>
                  </a:solidFill>
                  <a:ea typeface="宋体" panose="02010600030101010101" pitchFamily="2" charset="-122"/>
                </a:rPr>
                <a:t>x</a:t>
              </a:r>
              <a:r>
                <a:rPr lang="en-US" altLang="zh-CN" sz="2000">
                  <a:solidFill>
                    <a:srgbClr val="000000"/>
                  </a:solidFill>
                  <a:ea typeface="宋体" panose="02010600030101010101" pitchFamily="2" charset="-122"/>
                </a:rPr>
                <a:t>)</a:t>
              </a:r>
            </a:p>
          </p:txBody>
        </p:sp>
        <p:sp>
          <p:nvSpPr>
            <p:cNvPr id="211984" name="Text Box 19">
              <a:extLst>
                <a:ext uri="{FF2B5EF4-FFF2-40B4-BE49-F238E27FC236}">
                  <a16:creationId xmlns:a16="http://schemas.microsoft.com/office/drawing/2014/main" id="{B96BAEC5-9F10-4AE4-9F19-4982C5EC14B0}"/>
                </a:ext>
              </a:extLst>
            </p:cNvPr>
            <p:cNvSpPr txBox="1">
              <a:spLocks noChangeArrowheads="1"/>
            </p:cNvSpPr>
            <p:nvPr/>
          </p:nvSpPr>
          <p:spPr bwMode="auto">
            <a:xfrm>
              <a:off x="3216" y="3840"/>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a:t>
              </a:r>
              <a:r>
                <a:rPr lang="en-US" altLang="zh-CN" sz="2000" i="1">
                  <a:solidFill>
                    <a:srgbClr val="000000"/>
                  </a:solidFill>
                  <a:ea typeface="宋体" panose="02010600030101010101" pitchFamily="2" charset="-122"/>
                </a:rPr>
                <a:t>x</a:t>
              </a:r>
              <a:r>
                <a:rPr lang="en-US" altLang="zh-CN" sz="2000">
                  <a:solidFill>
                    <a:srgbClr val="000000"/>
                  </a:solidFill>
                  <a:ea typeface="宋体" panose="02010600030101010101" pitchFamily="2" charset="-122"/>
                </a:rPr>
                <a:t>]</a:t>
              </a:r>
            </a:p>
          </p:txBody>
        </p:sp>
        <p:sp>
          <p:nvSpPr>
            <p:cNvPr id="349204" name="Line 20">
              <a:extLst>
                <a:ext uri="{FF2B5EF4-FFF2-40B4-BE49-F238E27FC236}">
                  <a16:creationId xmlns:a16="http://schemas.microsoft.com/office/drawing/2014/main" id="{8232CE7F-4B27-4D87-8F2A-35EA13F74D90}"/>
                </a:ext>
              </a:extLst>
            </p:cNvPr>
            <p:cNvSpPr>
              <a:spLocks noChangeShapeType="1"/>
            </p:cNvSpPr>
            <p:nvPr/>
          </p:nvSpPr>
          <p:spPr bwMode="auto">
            <a:xfrm flipV="1">
              <a:off x="3408" y="3456"/>
              <a:ext cx="0" cy="336"/>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11986" name="Text Box 21">
              <a:extLst>
                <a:ext uri="{FF2B5EF4-FFF2-40B4-BE49-F238E27FC236}">
                  <a16:creationId xmlns:a16="http://schemas.microsoft.com/office/drawing/2014/main" id="{F8347F1C-E840-4AC1-988F-DEF1A911AE07}"/>
                </a:ext>
              </a:extLst>
            </p:cNvPr>
            <p:cNvSpPr txBox="1">
              <a:spLocks noChangeArrowheads="1"/>
            </p:cNvSpPr>
            <p:nvPr/>
          </p:nvSpPr>
          <p:spPr bwMode="auto">
            <a:xfrm>
              <a:off x="3600" y="3456"/>
              <a:ext cx="192" cy="192"/>
            </a:xfrm>
            <a:prstGeom prst="rect">
              <a:avLst/>
            </a:prstGeom>
            <a:solidFill>
              <a:schemeClr val="bg1"/>
            </a:solidFill>
            <a:ln>
              <a:noFill/>
            </a:ln>
            <a:extLs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b="1" i="1">
                  <a:solidFill>
                    <a:srgbClr val="0066FF"/>
                  </a:solidFill>
                  <a:ea typeface="宋体" panose="02010600030101010101" pitchFamily="2" charset="-122"/>
                </a:rPr>
                <a:t>d</a:t>
              </a:r>
            </a:p>
          </p:txBody>
        </p:sp>
      </p:grpSp>
      <p:sp>
        <p:nvSpPr>
          <p:cNvPr id="211977" name="Text Box 25">
            <a:extLst>
              <a:ext uri="{FF2B5EF4-FFF2-40B4-BE49-F238E27FC236}">
                <a16:creationId xmlns:a16="http://schemas.microsoft.com/office/drawing/2014/main" id="{A3D6A907-BCB4-4991-A30A-B3ED78FD4CD7}"/>
              </a:ext>
            </a:extLst>
          </p:cNvPr>
          <p:cNvSpPr txBox="1">
            <a:spLocks noChangeArrowheads="1"/>
          </p:cNvSpPr>
          <p:nvPr/>
        </p:nvSpPr>
        <p:spPr bwMode="auto">
          <a:xfrm>
            <a:off x="6629400" y="6096000"/>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b="1">
                <a:solidFill>
                  <a:srgbClr val="000000"/>
                </a:solidFill>
                <a:ea typeface="宋体" panose="02010600030101010101" pitchFamily="2" charset="-122"/>
              </a:rPr>
              <a:t>[</a:t>
            </a:r>
            <a:r>
              <a:rPr lang="en-US" altLang="zh-CN" sz="2000" b="1" i="1">
                <a:solidFill>
                  <a:srgbClr val="000000"/>
                </a:solidFill>
                <a:ea typeface="宋体" panose="02010600030101010101" pitchFamily="2" charset="-122"/>
              </a:rPr>
              <a:t>x</a:t>
            </a:r>
            <a:r>
              <a:rPr lang="en-US" altLang="zh-CN" sz="2000" b="1">
                <a:solidFill>
                  <a:srgbClr val="000000"/>
                </a:solidFill>
                <a:ea typeface="宋体" panose="02010600030101010101" pitchFamily="2" charset="-122"/>
              </a:rPr>
              <a:t>]</a:t>
            </a:r>
          </a:p>
        </p:txBody>
      </p:sp>
      <p:sp>
        <p:nvSpPr>
          <p:cNvPr id="349210" name="Text Box 26">
            <a:extLst>
              <a:ext uri="{FF2B5EF4-FFF2-40B4-BE49-F238E27FC236}">
                <a16:creationId xmlns:a16="http://schemas.microsoft.com/office/drawing/2014/main" id="{48C2DC71-0A46-4756-A853-4AE132FF41E9}"/>
              </a:ext>
            </a:extLst>
          </p:cNvPr>
          <p:cNvSpPr txBox="1">
            <a:spLocks noChangeArrowheads="1"/>
          </p:cNvSpPr>
          <p:nvPr/>
        </p:nvSpPr>
        <p:spPr bwMode="auto">
          <a:xfrm>
            <a:off x="1752600" y="838200"/>
            <a:ext cx="86487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15000"/>
              </a:spcBef>
              <a:spcAft>
                <a:spcPct val="0"/>
              </a:spcAft>
              <a:buNone/>
            </a:pPr>
            <a:r>
              <a:rPr lang="zh-CN" altLang="en-US" sz="2400">
                <a:solidFill>
                  <a:srgbClr val="000000"/>
                </a:solidFill>
                <a:ea typeface="宋体" panose="02010600030101010101" pitchFamily="2" charset="-122"/>
                <a:cs typeface="Times New Roman" panose="02020603050405020304" pitchFamily="18" charset="0"/>
              </a:rPr>
              <a:t>	</a:t>
            </a:r>
            <a:r>
              <a:rPr lang="en-US" altLang="zh-CN" sz="2400">
                <a:solidFill>
                  <a:srgbClr val="000000"/>
                </a:solidFill>
                <a:ea typeface="宋体" panose="02010600030101010101" pitchFamily="2" charset="-122"/>
                <a:cs typeface="Times New Roman" panose="02020603050405020304" pitchFamily="18" charset="0"/>
              </a:rPr>
              <a:t>Rather than weight all input pixels equally, it is </a:t>
            </a:r>
            <a:r>
              <a:rPr lang="en-US" altLang="zh-CN" sz="2400">
                <a:solidFill>
                  <a:srgbClr val="0066FF"/>
                </a:solidFill>
                <a:ea typeface="宋体" panose="02010600030101010101" pitchFamily="2" charset="-122"/>
                <a:cs typeface="Times New Roman" panose="02020603050405020304" pitchFamily="18" charset="0"/>
              </a:rPr>
              <a:t>better</a:t>
            </a:r>
            <a:r>
              <a:rPr lang="en-US" altLang="zh-CN" sz="2400">
                <a:solidFill>
                  <a:srgbClr val="000000"/>
                </a:solidFill>
                <a:ea typeface="宋体" panose="02010600030101010101" pitchFamily="2" charset="-122"/>
                <a:cs typeface="Times New Roman" panose="02020603050405020304" pitchFamily="18" charset="0"/>
              </a:rPr>
              <a:t> </a:t>
            </a:r>
            <a:r>
              <a:rPr lang="en-US" altLang="zh-CN" sz="2400">
                <a:solidFill>
                  <a:srgbClr val="0066FF"/>
                </a:solidFill>
                <a:ea typeface="宋体" panose="02010600030101010101" pitchFamily="2" charset="-122"/>
                <a:cs typeface="Times New Roman" panose="02020603050405020304" pitchFamily="18" charset="0"/>
              </a:rPr>
              <a:t>to reduce</a:t>
            </a:r>
            <a:r>
              <a:rPr lang="en-US" altLang="zh-CN" sz="2400">
                <a:solidFill>
                  <a:srgbClr val="000000"/>
                </a:solidFill>
                <a:ea typeface="宋体" panose="02010600030101010101" pitchFamily="2" charset="-122"/>
                <a:cs typeface="Times New Roman" panose="02020603050405020304" pitchFamily="18" charset="0"/>
              </a:rPr>
              <a:t> the </a:t>
            </a:r>
            <a:r>
              <a:rPr lang="en-US" altLang="zh-CN" sz="2400">
                <a:solidFill>
                  <a:srgbClr val="0066FF"/>
                </a:solidFill>
                <a:ea typeface="宋体" panose="02010600030101010101" pitchFamily="2" charset="-122"/>
                <a:cs typeface="Times New Roman" panose="02020603050405020304" pitchFamily="18" charset="0"/>
              </a:rPr>
              <a:t>weight</a:t>
            </a:r>
            <a:r>
              <a:rPr lang="en-US" altLang="zh-CN" sz="2400">
                <a:solidFill>
                  <a:srgbClr val="000000"/>
                </a:solidFill>
                <a:ea typeface="宋体" panose="02010600030101010101" pitchFamily="2" charset="-122"/>
                <a:cs typeface="Times New Roman" panose="02020603050405020304" pitchFamily="18" charset="0"/>
              </a:rPr>
              <a:t> </a:t>
            </a:r>
            <a:r>
              <a:rPr lang="en-US" altLang="zh-CN" sz="2400">
                <a:solidFill>
                  <a:srgbClr val="0066FF"/>
                </a:solidFill>
                <a:ea typeface="宋体" panose="02010600030101010101" pitchFamily="2" charset="-122"/>
                <a:cs typeface="Times New Roman" panose="02020603050405020304" pitchFamily="18" charset="0"/>
              </a:rPr>
              <a:t>of the input pixels with increasing distance from the center pixel I[</a:t>
            </a:r>
            <a:r>
              <a:rPr lang="en-US" altLang="zh-CN" sz="2400" i="1">
                <a:solidFill>
                  <a:srgbClr val="0066FF"/>
                </a:solidFill>
                <a:ea typeface="宋体" panose="02010600030101010101" pitchFamily="2" charset="-122"/>
                <a:cs typeface="Times New Roman" panose="02020603050405020304" pitchFamily="18" charset="0"/>
              </a:rPr>
              <a:t>x</a:t>
            </a:r>
            <a:r>
              <a:rPr lang="en-US" altLang="zh-CN" sz="2400" i="1" baseline="-25000">
                <a:solidFill>
                  <a:srgbClr val="0066FF"/>
                </a:solidFill>
                <a:ea typeface="宋体" panose="02010600030101010101" pitchFamily="2" charset="-122"/>
                <a:cs typeface="Times New Roman" panose="02020603050405020304" pitchFamily="18" charset="0"/>
              </a:rPr>
              <a:t>c</a:t>
            </a:r>
            <a:r>
              <a:rPr lang="en-US" altLang="zh-CN" sz="2400" i="1">
                <a:solidFill>
                  <a:srgbClr val="0066FF"/>
                </a:solidFill>
                <a:ea typeface="宋体" panose="02010600030101010101" pitchFamily="2" charset="-122"/>
                <a:cs typeface="Times New Roman" panose="02020603050405020304" pitchFamily="18" charset="0"/>
              </a:rPr>
              <a:t>, y</a:t>
            </a:r>
            <a:r>
              <a:rPr lang="en-US" altLang="zh-CN" sz="2400" i="1" baseline="-25000">
                <a:solidFill>
                  <a:srgbClr val="0066FF"/>
                </a:solidFill>
                <a:ea typeface="宋体" panose="02010600030101010101" pitchFamily="2" charset="-122"/>
                <a:cs typeface="Times New Roman" panose="02020603050405020304" pitchFamily="18" charset="0"/>
              </a:rPr>
              <a:t>c</a:t>
            </a:r>
            <a:r>
              <a:rPr lang="en-US" altLang="zh-CN" sz="2400">
                <a:solidFill>
                  <a:srgbClr val="0066FF"/>
                </a:solidFill>
                <a:ea typeface="宋体" panose="02010600030101010101" pitchFamily="2" charset="-122"/>
                <a:cs typeface="Times New Roman" panose="02020603050405020304" pitchFamily="18" charset="0"/>
              </a:rPr>
              <a:t>]</a:t>
            </a:r>
            <a:r>
              <a:rPr lang="en-US" altLang="zh-CN" sz="2400">
                <a:solidFill>
                  <a:srgbClr val="000000"/>
                </a:solidFill>
                <a:ea typeface="宋体" panose="02010600030101010101" pitchFamily="2" charset="-122"/>
                <a:cs typeface="Times New Roman" panose="02020603050405020304" pitchFamily="18" charset="0"/>
              </a:rPr>
              <a:t>. The </a:t>
            </a:r>
            <a:r>
              <a:rPr lang="en-US" altLang="zh-CN" sz="2400">
                <a:solidFill>
                  <a:srgbClr val="FF3300"/>
                </a:solidFill>
                <a:ea typeface="宋体" panose="02010600030101010101" pitchFamily="2" charset="-122"/>
                <a:cs typeface="Times New Roman" panose="02020603050405020304" pitchFamily="18" charset="0"/>
              </a:rPr>
              <a:t>Gaussian filter</a:t>
            </a:r>
            <a:r>
              <a:rPr lang="en-US" altLang="zh-CN" sz="2400">
                <a:solidFill>
                  <a:srgbClr val="000000"/>
                </a:solidFill>
                <a:ea typeface="宋体" panose="02010600030101010101" pitchFamily="2" charset="-122"/>
                <a:cs typeface="Times New Roman" panose="02020603050405020304" pitchFamily="18" charset="0"/>
              </a:rPr>
              <a:t> does this and is perhaps the most commonly used of all filters.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9201">
                                            <p:txEl>
                                              <p:pRg st="0" end="0"/>
                                            </p:txEl>
                                          </p:spTgt>
                                        </p:tgtEl>
                                        <p:attrNameLst>
                                          <p:attrName>style.visibility</p:attrName>
                                        </p:attrNameLst>
                                      </p:cBhvr>
                                      <p:to>
                                        <p:strVal val="visible"/>
                                      </p:to>
                                    </p:set>
                                    <p:animEffect transition="in" filter="wipe(left)">
                                      <p:cBhvr>
                                        <p:cTn id="7" dur="500"/>
                                        <p:tgtEl>
                                          <p:spTgt spid="3492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9210">
                                            <p:txEl>
                                              <p:pRg st="0" end="0"/>
                                            </p:txEl>
                                          </p:spTgt>
                                        </p:tgtEl>
                                        <p:attrNameLst>
                                          <p:attrName>style.visibility</p:attrName>
                                        </p:attrNameLst>
                                      </p:cBhvr>
                                      <p:to>
                                        <p:strVal val="visible"/>
                                      </p:to>
                                    </p:set>
                                    <p:animEffect transition="in" filter="wipe(left)">
                                      <p:cBhvr>
                                        <p:cTn id="12" dur="500"/>
                                        <p:tgtEl>
                                          <p:spTgt spid="34921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9186">
                                            <p:txEl>
                                              <p:pRg st="0" end="0"/>
                                            </p:txEl>
                                          </p:spTgt>
                                        </p:tgtEl>
                                        <p:attrNameLst>
                                          <p:attrName>style.visibility</p:attrName>
                                        </p:attrNameLst>
                                      </p:cBhvr>
                                      <p:to>
                                        <p:strVal val="visible"/>
                                      </p:to>
                                    </p:set>
                                    <p:animEffect transition="in" filter="wipe(left)">
                                      <p:cBhvr>
                                        <p:cTn id="17" dur="500"/>
                                        <p:tgtEl>
                                          <p:spTgt spid="34918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49202"/>
                                        </p:tgtEl>
                                        <p:attrNameLst>
                                          <p:attrName>style.visibility</p:attrName>
                                        </p:attrNameLst>
                                      </p:cBhvr>
                                      <p:to>
                                        <p:strVal val="visible"/>
                                      </p:to>
                                    </p:set>
                                    <p:animEffect transition="in" filter="box(out)">
                                      <p:cBhvr>
                                        <p:cTn id="27" dur="500"/>
                                        <p:tgtEl>
                                          <p:spTgt spid="3492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ox(in)">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6" grpId="0" build="p" bldLvl="2" autoUpdateAnimBg="0"/>
      <p:bldP spid="349201" grpId="0" build="p" bldLvl="2" autoUpdateAnimBg="0"/>
      <p:bldP spid="349202" grpId="0" autoUpdateAnimBg="0"/>
      <p:bldP spid="349210" grpId="0" build="p" bldLvl="2"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灯片编号占位符 3">
            <a:extLst>
              <a:ext uri="{FF2B5EF4-FFF2-40B4-BE49-F238E27FC236}">
                <a16:creationId xmlns:a16="http://schemas.microsoft.com/office/drawing/2014/main" id="{3039CE6C-AC5A-4BAB-9D55-37911181101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2FD903F8-FA71-4D24-81AB-0BE92C0D5A07}" type="slidenum">
              <a:rPr lang="zh-CN" altLang="en-US" sz="1400">
                <a:solidFill>
                  <a:srgbClr val="000000"/>
                </a:solidFill>
                <a:ea typeface="宋体" panose="02010600030101010101" pitchFamily="2" charset="-122"/>
              </a:rPr>
              <a:pPr eaLnBrk="0" fontAlgn="base" hangingPunct="0">
                <a:spcBef>
                  <a:spcPct val="0"/>
                </a:spcBef>
                <a:spcAft>
                  <a:spcPct val="0"/>
                </a:spcAft>
                <a:buNone/>
              </a:pPr>
              <a:t>53</a:t>
            </a:fld>
            <a:endParaRPr lang="en-US" altLang="zh-CN" sz="1400">
              <a:solidFill>
                <a:srgbClr val="000000"/>
              </a:solidFill>
              <a:ea typeface="宋体" panose="02010600030101010101" pitchFamily="2" charset="-122"/>
            </a:endParaRPr>
          </a:p>
        </p:txBody>
      </p:sp>
      <p:grpSp>
        <p:nvGrpSpPr>
          <p:cNvPr id="215043" name="Group 2">
            <a:extLst>
              <a:ext uri="{FF2B5EF4-FFF2-40B4-BE49-F238E27FC236}">
                <a16:creationId xmlns:a16="http://schemas.microsoft.com/office/drawing/2014/main" id="{0783B4DD-59E3-4317-BB69-C379B355753D}"/>
              </a:ext>
            </a:extLst>
          </p:cNvPr>
          <p:cNvGrpSpPr>
            <a:grpSpLocks/>
          </p:cNvGrpSpPr>
          <p:nvPr/>
        </p:nvGrpSpPr>
        <p:grpSpPr bwMode="auto">
          <a:xfrm>
            <a:off x="6343650" y="3149601"/>
            <a:ext cx="3632200" cy="2655888"/>
            <a:chOff x="2728" y="1779"/>
            <a:chExt cx="2288" cy="1673"/>
          </a:xfrm>
        </p:grpSpPr>
        <p:sp>
          <p:nvSpPr>
            <p:cNvPr id="20608" name="Text Box 3">
              <a:extLst>
                <a:ext uri="{FF2B5EF4-FFF2-40B4-BE49-F238E27FC236}">
                  <a16:creationId xmlns:a16="http://schemas.microsoft.com/office/drawing/2014/main" id="{EC50965D-32E0-404F-AD2D-844164A9CB68}"/>
                </a:ext>
              </a:extLst>
            </p:cNvPr>
            <p:cNvSpPr txBox="1">
              <a:spLocks noChangeArrowheads="1"/>
            </p:cNvSpPr>
            <p:nvPr/>
          </p:nvSpPr>
          <p:spPr bwMode="auto">
            <a:xfrm>
              <a:off x="2728" y="2496"/>
              <a:ext cx="440"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G</a:t>
              </a:r>
              <a:r>
                <a:rPr lang="en-US" altLang="zh-CN" sz="2000" i="1" baseline="-25000">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7</a:t>
              </a:r>
              <a:r>
                <a:rPr lang="en-US" altLang="zh-CN" sz="2000" i="1" baseline="-25000">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sym typeface="Symbol" pitchFamily="18" charset="2"/>
                </a:rPr>
                <a:t></a:t>
              </a:r>
              <a:r>
                <a:rPr lang="en-US" altLang="zh-CN" sz="2000" i="1" baseline="-25000">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7</a:t>
              </a:r>
              <a:r>
                <a:rPr lang="en-US" altLang="zh-CN" sz="2000" i="1">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a:t>
              </a:r>
              <a:endParaRPr lang="en-US" altLang="zh-CN" sz="2000" i="1" baseline="-25000">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15172" name="Group 4">
              <a:extLst>
                <a:ext uri="{FF2B5EF4-FFF2-40B4-BE49-F238E27FC236}">
                  <a16:creationId xmlns:a16="http://schemas.microsoft.com/office/drawing/2014/main" id="{C6059615-27FF-408D-B025-7AFA2C4115AD}"/>
                </a:ext>
              </a:extLst>
            </p:cNvPr>
            <p:cNvGrpSpPr>
              <a:grpSpLocks/>
            </p:cNvGrpSpPr>
            <p:nvPr/>
          </p:nvGrpSpPr>
          <p:grpSpPr bwMode="auto">
            <a:xfrm>
              <a:off x="3240" y="1779"/>
              <a:ext cx="1776" cy="1673"/>
              <a:chOff x="1440" y="2019"/>
              <a:chExt cx="1776" cy="1673"/>
            </a:xfrm>
          </p:grpSpPr>
          <p:grpSp>
            <p:nvGrpSpPr>
              <p:cNvPr id="215173" name="Group 5">
                <a:extLst>
                  <a:ext uri="{FF2B5EF4-FFF2-40B4-BE49-F238E27FC236}">
                    <a16:creationId xmlns:a16="http://schemas.microsoft.com/office/drawing/2014/main" id="{02015FEC-ED04-4A74-BBB7-05BC59CA0A1B}"/>
                  </a:ext>
                </a:extLst>
              </p:cNvPr>
              <p:cNvGrpSpPr>
                <a:grpSpLocks/>
              </p:cNvGrpSpPr>
              <p:nvPr/>
            </p:nvGrpSpPr>
            <p:grpSpPr bwMode="auto">
              <a:xfrm>
                <a:off x="1974" y="2524"/>
                <a:ext cx="690" cy="671"/>
                <a:chOff x="1958" y="2508"/>
                <a:chExt cx="690" cy="671"/>
              </a:xfrm>
            </p:grpSpPr>
            <p:sp>
              <p:nvSpPr>
                <p:cNvPr id="20696" name="Text Box 6">
                  <a:extLst>
                    <a:ext uri="{FF2B5EF4-FFF2-40B4-BE49-F238E27FC236}">
                      <a16:creationId xmlns:a16="http://schemas.microsoft.com/office/drawing/2014/main" id="{1843E79A-EB5C-4192-82AA-8F87CE3AAED3}"/>
                    </a:ext>
                  </a:extLst>
                </p:cNvPr>
                <p:cNvSpPr txBox="1">
                  <a:spLocks noChangeArrowheads="1"/>
                </p:cNvSpPr>
                <p:nvPr/>
              </p:nvSpPr>
              <p:spPr bwMode="auto">
                <a:xfrm>
                  <a:off x="2468" y="2987"/>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8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55</a:t>
                  </a:r>
                </a:p>
              </p:txBody>
            </p:sp>
            <p:sp>
              <p:nvSpPr>
                <p:cNvPr id="20697" name="Text Box 7">
                  <a:extLst>
                    <a:ext uri="{FF2B5EF4-FFF2-40B4-BE49-F238E27FC236}">
                      <a16:creationId xmlns:a16="http://schemas.microsoft.com/office/drawing/2014/main" id="{63C5BFC3-1CFD-49E3-9289-5DDEF8FD3687}"/>
                    </a:ext>
                  </a:extLst>
                </p:cNvPr>
                <p:cNvSpPr txBox="1">
                  <a:spLocks noChangeArrowheads="1"/>
                </p:cNvSpPr>
                <p:nvPr/>
              </p:nvSpPr>
              <p:spPr bwMode="auto">
                <a:xfrm>
                  <a:off x="2468" y="2508"/>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8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55</a:t>
                  </a:r>
                </a:p>
              </p:txBody>
            </p:sp>
            <p:sp>
              <p:nvSpPr>
                <p:cNvPr id="20698" name="Text Box 8">
                  <a:extLst>
                    <a:ext uri="{FF2B5EF4-FFF2-40B4-BE49-F238E27FC236}">
                      <a16:creationId xmlns:a16="http://schemas.microsoft.com/office/drawing/2014/main" id="{A5ED4669-5BC3-45BA-B8B8-1A35B2C073B7}"/>
                    </a:ext>
                  </a:extLst>
                </p:cNvPr>
                <p:cNvSpPr txBox="1">
                  <a:spLocks noChangeArrowheads="1"/>
                </p:cNvSpPr>
                <p:nvPr/>
              </p:nvSpPr>
              <p:spPr bwMode="auto">
                <a:xfrm>
                  <a:off x="2468" y="2730"/>
                  <a:ext cx="180"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8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70</a:t>
                  </a:r>
                </a:p>
              </p:txBody>
            </p:sp>
            <p:sp>
              <p:nvSpPr>
                <p:cNvPr id="20699" name="Text Box 9">
                  <a:extLst>
                    <a:ext uri="{FF2B5EF4-FFF2-40B4-BE49-F238E27FC236}">
                      <a16:creationId xmlns:a16="http://schemas.microsoft.com/office/drawing/2014/main" id="{D14B4ED5-D222-4E21-838E-8ADB2F6590C8}"/>
                    </a:ext>
                  </a:extLst>
                </p:cNvPr>
                <p:cNvSpPr txBox="1">
                  <a:spLocks noChangeArrowheads="1"/>
                </p:cNvSpPr>
                <p:nvPr/>
              </p:nvSpPr>
              <p:spPr bwMode="auto">
                <a:xfrm>
                  <a:off x="2214" y="2987"/>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8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70</a:t>
                  </a:r>
                </a:p>
              </p:txBody>
            </p:sp>
            <p:sp>
              <p:nvSpPr>
                <p:cNvPr id="20700" name="Text Box 10">
                  <a:extLst>
                    <a:ext uri="{FF2B5EF4-FFF2-40B4-BE49-F238E27FC236}">
                      <a16:creationId xmlns:a16="http://schemas.microsoft.com/office/drawing/2014/main" id="{F1663025-BD4A-4835-9D95-04CD4E1501C3}"/>
                    </a:ext>
                  </a:extLst>
                </p:cNvPr>
                <p:cNvSpPr txBox="1">
                  <a:spLocks noChangeArrowheads="1"/>
                </p:cNvSpPr>
                <p:nvPr/>
              </p:nvSpPr>
              <p:spPr bwMode="auto">
                <a:xfrm>
                  <a:off x="2214" y="2508"/>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8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70</a:t>
                  </a:r>
                </a:p>
              </p:txBody>
            </p:sp>
            <p:sp>
              <p:nvSpPr>
                <p:cNvPr id="20701" name="Text Box 11">
                  <a:extLst>
                    <a:ext uri="{FF2B5EF4-FFF2-40B4-BE49-F238E27FC236}">
                      <a16:creationId xmlns:a16="http://schemas.microsoft.com/office/drawing/2014/main" id="{27634B6A-D598-4CE0-B408-AED811827D88}"/>
                    </a:ext>
                  </a:extLst>
                </p:cNvPr>
                <p:cNvSpPr txBox="1">
                  <a:spLocks noChangeArrowheads="1"/>
                </p:cNvSpPr>
                <p:nvPr/>
              </p:nvSpPr>
              <p:spPr bwMode="auto">
                <a:xfrm>
                  <a:off x="2212" y="2730"/>
                  <a:ext cx="182"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3333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90</a:t>
                  </a:r>
                </a:p>
              </p:txBody>
            </p:sp>
            <p:sp>
              <p:nvSpPr>
                <p:cNvPr id="20702" name="Text Box 12">
                  <a:extLst>
                    <a:ext uri="{FF2B5EF4-FFF2-40B4-BE49-F238E27FC236}">
                      <a16:creationId xmlns:a16="http://schemas.microsoft.com/office/drawing/2014/main" id="{0EB68FC3-E3C5-453B-914E-D2A2D3A8B1A6}"/>
                    </a:ext>
                  </a:extLst>
                </p:cNvPr>
                <p:cNvSpPr txBox="1">
                  <a:spLocks noChangeArrowheads="1"/>
                </p:cNvSpPr>
                <p:nvPr/>
              </p:nvSpPr>
              <p:spPr bwMode="auto">
                <a:xfrm>
                  <a:off x="1960" y="2987"/>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8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55</a:t>
                  </a:r>
                </a:p>
              </p:txBody>
            </p:sp>
            <p:sp>
              <p:nvSpPr>
                <p:cNvPr id="20703" name="Text Box 13">
                  <a:extLst>
                    <a:ext uri="{FF2B5EF4-FFF2-40B4-BE49-F238E27FC236}">
                      <a16:creationId xmlns:a16="http://schemas.microsoft.com/office/drawing/2014/main" id="{1B74EBB1-5B5A-482D-A17E-1A57B0B558FF}"/>
                    </a:ext>
                  </a:extLst>
                </p:cNvPr>
                <p:cNvSpPr txBox="1">
                  <a:spLocks noChangeArrowheads="1"/>
                </p:cNvSpPr>
                <p:nvPr/>
              </p:nvSpPr>
              <p:spPr bwMode="auto">
                <a:xfrm>
                  <a:off x="1960" y="2508"/>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8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55</a:t>
                  </a:r>
                </a:p>
              </p:txBody>
            </p:sp>
            <p:sp>
              <p:nvSpPr>
                <p:cNvPr id="20704" name="Text Box 14">
                  <a:extLst>
                    <a:ext uri="{FF2B5EF4-FFF2-40B4-BE49-F238E27FC236}">
                      <a16:creationId xmlns:a16="http://schemas.microsoft.com/office/drawing/2014/main" id="{F5731765-D016-48E5-8698-CB45A6948EF1}"/>
                    </a:ext>
                  </a:extLst>
                </p:cNvPr>
                <p:cNvSpPr txBox="1">
                  <a:spLocks noChangeArrowheads="1"/>
                </p:cNvSpPr>
                <p:nvPr/>
              </p:nvSpPr>
              <p:spPr bwMode="auto">
                <a:xfrm>
                  <a:off x="1958" y="2730"/>
                  <a:ext cx="180"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8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70</a:t>
                  </a:r>
                </a:p>
              </p:txBody>
            </p:sp>
          </p:grpSp>
          <p:grpSp>
            <p:nvGrpSpPr>
              <p:cNvPr id="215174" name="Group 15">
                <a:extLst>
                  <a:ext uri="{FF2B5EF4-FFF2-40B4-BE49-F238E27FC236}">
                    <a16:creationId xmlns:a16="http://schemas.microsoft.com/office/drawing/2014/main" id="{C4DE0CFE-3DFE-419A-BB27-AB1B2B125D4B}"/>
                  </a:ext>
                </a:extLst>
              </p:cNvPr>
              <p:cNvGrpSpPr>
                <a:grpSpLocks/>
              </p:cNvGrpSpPr>
              <p:nvPr/>
            </p:nvGrpSpPr>
            <p:grpSpPr bwMode="auto">
              <a:xfrm>
                <a:off x="1704" y="2288"/>
                <a:ext cx="1198" cy="1111"/>
                <a:chOff x="1704" y="2288"/>
                <a:chExt cx="1198" cy="1111"/>
              </a:xfrm>
            </p:grpSpPr>
            <p:grpSp>
              <p:nvGrpSpPr>
                <p:cNvPr id="215239" name="Group 16">
                  <a:extLst>
                    <a:ext uri="{FF2B5EF4-FFF2-40B4-BE49-F238E27FC236}">
                      <a16:creationId xmlns:a16="http://schemas.microsoft.com/office/drawing/2014/main" id="{0E9BEAC4-8067-400D-BFF4-1E426F9C07B8}"/>
                    </a:ext>
                  </a:extLst>
                </p:cNvPr>
                <p:cNvGrpSpPr>
                  <a:grpSpLocks/>
                </p:cNvGrpSpPr>
                <p:nvPr/>
              </p:nvGrpSpPr>
              <p:grpSpPr bwMode="auto">
                <a:xfrm>
                  <a:off x="2720" y="2508"/>
                  <a:ext cx="182" cy="671"/>
                  <a:chOff x="2720" y="2508"/>
                  <a:chExt cx="182" cy="671"/>
                </a:xfrm>
              </p:grpSpPr>
              <p:sp>
                <p:nvSpPr>
                  <p:cNvPr id="20693" name="Text Box 17">
                    <a:extLst>
                      <a:ext uri="{FF2B5EF4-FFF2-40B4-BE49-F238E27FC236}">
                        <a16:creationId xmlns:a16="http://schemas.microsoft.com/office/drawing/2014/main" id="{B47B14DA-5139-43BF-A8A4-32F2D2AB6200}"/>
                      </a:ext>
                    </a:extLst>
                  </p:cNvPr>
                  <p:cNvSpPr txBox="1">
                    <a:spLocks noChangeArrowheads="1"/>
                  </p:cNvSpPr>
                  <p:nvPr/>
                </p:nvSpPr>
                <p:spPr bwMode="auto">
                  <a:xfrm>
                    <a:off x="2722" y="2987"/>
                    <a:ext cx="180"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26</a:t>
                    </a:r>
                  </a:p>
                </p:txBody>
              </p:sp>
              <p:sp>
                <p:nvSpPr>
                  <p:cNvPr id="20694" name="Text Box 18">
                    <a:extLst>
                      <a:ext uri="{FF2B5EF4-FFF2-40B4-BE49-F238E27FC236}">
                        <a16:creationId xmlns:a16="http://schemas.microsoft.com/office/drawing/2014/main" id="{D7993979-9A96-4652-8D06-7B461BBDFC8E}"/>
                      </a:ext>
                    </a:extLst>
                  </p:cNvPr>
                  <p:cNvSpPr txBox="1">
                    <a:spLocks noChangeArrowheads="1"/>
                  </p:cNvSpPr>
                  <p:nvPr/>
                </p:nvSpPr>
                <p:spPr bwMode="auto">
                  <a:xfrm>
                    <a:off x="2722" y="2508"/>
                    <a:ext cx="180"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26</a:t>
                    </a:r>
                  </a:p>
                </p:txBody>
              </p:sp>
              <p:sp>
                <p:nvSpPr>
                  <p:cNvPr id="20695" name="Text Box 19">
                    <a:extLst>
                      <a:ext uri="{FF2B5EF4-FFF2-40B4-BE49-F238E27FC236}">
                        <a16:creationId xmlns:a16="http://schemas.microsoft.com/office/drawing/2014/main" id="{1F2F91DC-6A33-4BC2-B144-3875AFBF32AB}"/>
                      </a:ext>
                    </a:extLst>
                  </p:cNvPr>
                  <p:cNvSpPr txBox="1">
                    <a:spLocks noChangeArrowheads="1"/>
                  </p:cNvSpPr>
                  <p:nvPr/>
                </p:nvSpPr>
                <p:spPr bwMode="auto">
                  <a:xfrm>
                    <a:off x="2720" y="2730"/>
                    <a:ext cx="182"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33</a:t>
                    </a:r>
                  </a:p>
                </p:txBody>
              </p:sp>
            </p:grpSp>
            <p:grpSp>
              <p:nvGrpSpPr>
                <p:cNvPr id="215240" name="Group 20">
                  <a:extLst>
                    <a:ext uri="{FF2B5EF4-FFF2-40B4-BE49-F238E27FC236}">
                      <a16:creationId xmlns:a16="http://schemas.microsoft.com/office/drawing/2014/main" id="{C7A9A042-BC16-4123-B76B-5EC2E6F747B0}"/>
                    </a:ext>
                  </a:extLst>
                </p:cNvPr>
                <p:cNvGrpSpPr>
                  <a:grpSpLocks/>
                </p:cNvGrpSpPr>
                <p:nvPr/>
              </p:nvGrpSpPr>
              <p:grpSpPr bwMode="auto">
                <a:xfrm>
                  <a:off x="1960" y="3207"/>
                  <a:ext cx="942" cy="192"/>
                  <a:chOff x="1960" y="3207"/>
                  <a:chExt cx="942" cy="192"/>
                </a:xfrm>
              </p:grpSpPr>
              <p:sp>
                <p:nvSpPr>
                  <p:cNvPr id="20689" name="Text Box 21">
                    <a:extLst>
                      <a:ext uri="{FF2B5EF4-FFF2-40B4-BE49-F238E27FC236}">
                        <a16:creationId xmlns:a16="http://schemas.microsoft.com/office/drawing/2014/main" id="{616AB531-4682-4E5B-9175-9EE23074E230}"/>
                      </a:ext>
                    </a:extLst>
                  </p:cNvPr>
                  <p:cNvSpPr txBox="1">
                    <a:spLocks noChangeArrowheads="1"/>
                  </p:cNvSpPr>
                  <p:nvPr/>
                </p:nvSpPr>
                <p:spPr bwMode="auto">
                  <a:xfrm>
                    <a:off x="2468" y="3207"/>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26</a:t>
                    </a:r>
                  </a:p>
                </p:txBody>
              </p:sp>
              <p:sp>
                <p:nvSpPr>
                  <p:cNvPr id="20690" name="Text Box 22">
                    <a:extLst>
                      <a:ext uri="{FF2B5EF4-FFF2-40B4-BE49-F238E27FC236}">
                        <a16:creationId xmlns:a16="http://schemas.microsoft.com/office/drawing/2014/main" id="{1BF3AF75-AD2A-4FD8-BC4A-2E581D59F06D}"/>
                      </a:ext>
                    </a:extLst>
                  </p:cNvPr>
                  <p:cNvSpPr txBox="1">
                    <a:spLocks noChangeArrowheads="1"/>
                  </p:cNvSpPr>
                  <p:nvPr/>
                </p:nvSpPr>
                <p:spPr bwMode="auto">
                  <a:xfrm>
                    <a:off x="2722" y="3207"/>
                    <a:ext cx="180"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12</a:t>
                    </a:r>
                  </a:p>
                </p:txBody>
              </p:sp>
              <p:sp>
                <p:nvSpPr>
                  <p:cNvPr id="20691" name="Text Box 23">
                    <a:extLst>
                      <a:ext uri="{FF2B5EF4-FFF2-40B4-BE49-F238E27FC236}">
                        <a16:creationId xmlns:a16="http://schemas.microsoft.com/office/drawing/2014/main" id="{334BD736-D7BC-4A0A-9B4B-9C849FCF0114}"/>
                      </a:ext>
                    </a:extLst>
                  </p:cNvPr>
                  <p:cNvSpPr txBox="1">
                    <a:spLocks noChangeArrowheads="1"/>
                  </p:cNvSpPr>
                  <p:nvPr/>
                </p:nvSpPr>
                <p:spPr bwMode="auto">
                  <a:xfrm>
                    <a:off x="2214" y="3207"/>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33</a:t>
                    </a:r>
                  </a:p>
                </p:txBody>
              </p:sp>
              <p:sp>
                <p:nvSpPr>
                  <p:cNvPr id="20692" name="Text Box 24">
                    <a:extLst>
                      <a:ext uri="{FF2B5EF4-FFF2-40B4-BE49-F238E27FC236}">
                        <a16:creationId xmlns:a16="http://schemas.microsoft.com/office/drawing/2014/main" id="{20EBDA44-4065-47DA-BC97-A0AA23DBD03F}"/>
                      </a:ext>
                    </a:extLst>
                  </p:cNvPr>
                  <p:cNvSpPr txBox="1">
                    <a:spLocks noChangeArrowheads="1"/>
                  </p:cNvSpPr>
                  <p:nvPr/>
                </p:nvSpPr>
                <p:spPr bwMode="auto">
                  <a:xfrm>
                    <a:off x="1960" y="3207"/>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26</a:t>
                    </a:r>
                  </a:p>
                </p:txBody>
              </p:sp>
            </p:grpSp>
            <p:grpSp>
              <p:nvGrpSpPr>
                <p:cNvPr id="215241" name="Group 25">
                  <a:extLst>
                    <a:ext uri="{FF2B5EF4-FFF2-40B4-BE49-F238E27FC236}">
                      <a16:creationId xmlns:a16="http://schemas.microsoft.com/office/drawing/2014/main" id="{661CA286-C41D-4A26-8FB8-7E53B9AEF5C5}"/>
                    </a:ext>
                  </a:extLst>
                </p:cNvPr>
                <p:cNvGrpSpPr>
                  <a:grpSpLocks/>
                </p:cNvGrpSpPr>
                <p:nvPr/>
              </p:nvGrpSpPr>
              <p:grpSpPr bwMode="auto">
                <a:xfrm>
                  <a:off x="1704" y="2288"/>
                  <a:ext cx="1198" cy="192"/>
                  <a:chOff x="1704" y="2288"/>
                  <a:chExt cx="1198" cy="192"/>
                </a:xfrm>
              </p:grpSpPr>
              <p:sp>
                <p:nvSpPr>
                  <p:cNvPr id="20684" name="Text Box 26">
                    <a:extLst>
                      <a:ext uri="{FF2B5EF4-FFF2-40B4-BE49-F238E27FC236}">
                        <a16:creationId xmlns:a16="http://schemas.microsoft.com/office/drawing/2014/main" id="{FBD57945-5BD6-4739-8FE7-2C9BD93F5BDF}"/>
                      </a:ext>
                    </a:extLst>
                  </p:cNvPr>
                  <p:cNvSpPr txBox="1">
                    <a:spLocks noChangeArrowheads="1"/>
                  </p:cNvSpPr>
                  <p:nvPr/>
                </p:nvSpPr>
                <p:spPr bwMode="auto">
                  <a:xfrm>
                    <a:off x="2468" y="2288"/>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26</a:t>
                    </a:r>
                  </a:p>
                </p:txBody>
              </p:sp>
              <p:sp>
                <p:nvSpPr>
                  <p:cNvPr id="20685" name="Text Box 27">
                    <a:extLst>
                      <a:ext uri="{FF2B5EF4-FFF2-40B4-BE49-F238E27FC236}">
                        <a16:creationId xmlns:a16="http://schemas.microsoft.com/office/drawing/2014/main" id="{304C024D-4078-4E77-B730-2E1FF8D72045}"/>
                      </a:ext>
                    </a:extLst>
                  </p:cNvPr>
                  <p:cNvSpPr txBox="1">
                    <a:spLocks noChangeArrowheads="1"/>
                  </p:cNvSpPr>
                  <p:nvPr/>
                </p:nvSpPr>
                <p:spPr bwMode="auto">
                  <a:xfrm>
                    <a:off x="2722" y="2288"/>
                    <a:ext cx="180"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12</a:t>
                    </a:r>
                  </a:p>
                </p:txBody>
              </p:sp>
              <p:sp>
                <p:nvSpPr>
                  <p:cNvPr id="20686" name="Text Box 28">
                    <a:extLst>
                      <a:ext uri="{FF2B5EF4-FFF2-40B4-BE49-F238E27FC236}">
                        <a16:creationId xmlns:a16="http://schemas.microsoft.com/office/drawing/2014/main" id="{86FE80E7-A10D-4606-BFF2-2F01110A9D3B}"/>
                      </a:ext>
                    </a:extLst>
                  </p:cNvPr>
                  <p:cNvSpPr txBox="1">
                    <a:spLocks noChangeArrowheads="1"/>
                  </p:cNvSpPr>
                  <p:nvPr/>
                </p:nvSpPr>
                <p:spPr bwMode="auto">
                  <a:xfrm>
                    <a:off x="2214" y="2288"/>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33</a:t>
                    </a:r>
                  </a:p>
                </p:txBody>
              </p:sp>
              <p:sp>
                <p:nvSpPr>
                  <p:cNvPr id="20687" name="Text Box 29">
                    <a:extLst>
                      <a:ext uri="{FF2B5EF4-FFF2-40B4-BE49-F238E27FC236}">
                        <a16:creationId xmlns:a16="http://schemas.microsoft.com/office/drawing/2014/main" id="{9CB49893-CFB1-43CD-8A4F-A69576D2F32F}"/>
                      </a:ext>
                    </a:extLst>
                  </p:cNvPr>
                  <p:cNvSpPr txBox="1">
                    <a:spLocks noChangeArrowheads="1"/>
                  </p:cNvSpPr>
                  <p:nvPr/>
                </p:nvSpPr>
                <p:spPr bwMode="auto">
                  <a:xfrm>
                    <a:off x="1960" y="2288"/>
                    <a:ext cx="178"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26</a:t>
                    </a:r>
                  </a:p>
                </p:txBody>
              </p:sp>
              <p:sp>
                <p:nvSpPr>
                  <p:cNvPr id="20688" name="Text Box 30">
                    <a:extLst>
                      <a:ext uri="{FF2B5EF4-FFF2-40B4-BE49-F238E27FC236}">
                        <a16:creationId xmlns:a16="http://schemas.microsoft.com/office/drawing/2014/main" id="{A7A9C19C-2E7E-4256-A8B8-844B95109F9B}"/>
                      </a:ext>
                    </a:extLst>
                  </p:cNvPr>
                  <p:cNvSpPr txBox="1">
                    <a:spLocks noChangeArrowheads="1"/>
                  </p:cNvSpPr>
                  <p:nvPr/>
                </p:nvSpPr>
                <p:spPr bwMode="auto">
                  <a:xfrm>
                    <a:off x="1704" y="2288"/>
                    <a:ext cx="180"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12</a:t>
                    </a:r>
                  </a:p>
                </p:txBody>
              </p:sp>
            </p:grpSp>
            <p:grpSp>
              <p:nvGrpSpPr>
                <p:cNvPr id="215242" name="Group 31">
                  <a:extLst>
                    <a:ext uri="{FF2B5EF4-FFF2-40B4-BE49-F238E27FC236}">
                      <a16:creationId xmlns:a16="http://schemas.microsoft.com/office/drawing/2014/main" id="{DC41D267-B708-4715-B122-EAC55D06A547}"/>
                    </a:ext>
                  </a:extLst>
                </p:cNvPr>
                <p:cNvGrpSpPr>
                  <a:grpSpLocks/>
                </p:cNvGrpSpPr>
                <p:nvPr/>
              </p:nvGrpSpPr>
              <p:grpSpPr bwMode="auto">
                <a:xfrm>
                  <a:off x="1704" y="2508"/>
                  <a:ext cx="182" cy="891"/>
                  <a:chOff x="1704" y="2508"/>
                  <a:chExt cx="182" cy="891"/>
                </a:xfrm>
              </p:grpSpPr>
              <p:sp>
                <p:nvSpPr>
                  <p:cNvPr id="20680" name="Text Box 32">
                    <a:extLst>
                      <a:ext uri="{FF2B5EF4-FFF2-40B4-BE49-F238E27FC236}">
                        <a16:creationId xmlns:a16="http://schemas.microsoft.com/office/drawing/2014/main" id="{8B24CC83-86EB-4BD7-BB79-B8357E9D2F90}"/>
                      </a:ext>
                    </a:extLst>
                  </p:cNvPr>
                  <p:cNvSpPr txBox="1">
                    <a:spLocks noChangeArrowheads="1"/>
                  </p:cNvSpPr>
                  <p:nvPr/>
                </p:nvSpPr>
                <p:spPr bwMode="auto">
                  <a:xfrm>
                    <a:off x="1704" y="2987"/>
                    <a:ext cx="180"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26</a:t>
                    </a:r>
                  </a:p>
                </p:txBody>
              </p:sp>
              <p:sp>
                <p:nvSpPr>
                  <p:cNvPr id="20681" name="Text Box 33">
                    <a:extLst>
                      <a:ext uri="{FF2B5EF4-FFF2-40B4-BE49-F238E27FC236}">
                        <a16:creationId xmlns:a16="http://schemas.microsoft.com/office/drawing/2014/main" id="{0CED9846-ED1C-4756-B6D3-CF8823B32A53}"/>
                      </a:ext>
                    </a:extLst>
                  </p:cNvPr>
                  <p:cNvSpPr txBox="1">
                    <a:spLocks noChangeArrowheads="1"/>
                  </p:cNvSpPr>
                  <p:nvPr/>
                </p:nvSpPr>
                <p:spPr bwMode="auto">
                  <a:xfrm>
                    <a:off x="1704" y="2508"/>
                    <a:ext cx="180"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26</a:t>
                    </a:r>
                  </a:p>
                </p:txBody>
              </p:sp>
              <p:sp>
                <p:nvSpPr>
                  <p:cNvPr id="20682" name="Text Box 34">
                    <a:extLst>
                      <a:ext uri="{FF2B5EF4-FFF2-40B4-BE49-F238E27FC236}">
                        <a16:creationId xmlns:a16="http://schemas.microsoft.com/office/drawing/2014/main" id="{8C3AA123-26B3-4D54-8565-34CAB180D1AB}"/>
                      </a:ext>
                    </a:extLst>
                  </p:cNvPr>
                  <p:cNvSpPr txBox="1">
                    <a:spLocks noChangeArrowheads="1"/>
                  </p:cNvSpPr>
                  <p:nvPr/>
                </p:nvSpPr>
                <p:spPr bwMode="auto">
                  <a:xfrm>
                    <a:off x="1704" y="3207"/>
                    <a:ext cx="180"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12</a:t>
                    </a:r>
                  </a:p>
                </p:txBody>
              </p:sp>
              <p:sp>
                <p:nvSpPr>
                  <p:cNvPr id="20683" name="Text Box 35">
                    <a:extLst>
                      <a:ext uri="{FF2B5EF4-FFF2-40B4-BE49-F238E27FC236}">
                        <a16:creationId xmlns:a16="http://schemas.microsoft.com/office/drawing/2014/main" id="{1E7BCD87-67BE-48E8-9E19-A50A0BF740BF}"/>
                      </a:ext>
                    </a:extLst>
                  </p:cNvPr>
                  <p:cNvSpPr txBox="1">
                    <a:spLocks noChangeArrowheads="1"/>
                  </p:cNvSpPr>
                  <p:nvPr/>
                </p:nvSpPr>
                <p:spPr bwMode="auto">
                  <a:xfrm>
                    <a:off x="1704" y="2730"/>
                    <a:ext cx="182" cy="192"/>
                  </a:xfrm>
                  <a:prstGeom prst="rect">
                    <a:avLst/>
                  </a:prstGeom>
                  <a:noFill/>
                  <a:ln w="9525">
                    <a:noFill/>
                    <a:prstDash val="lgDash"/>
                    <a:miter lim="800000"/>
                    <a:headEnd/>
                    <a:tailEnd/>
                  </a:ln>
                </p:spPr>
                <p:txBody>
                  <a:bodyPr lIns="0" tIns="0" rIns="0" bIns="0">
                    <a:spAutoFit/>
                  </a:bodyPr>
                  <a:lstStyle/>
                  <a:p>
                    <a:pPr algn="r" eaLnBrk="0" fontAlgn="base" hangingPunct="0">
                      <a:spcBef>
                        <a:spcPct val="50000"/>
                      </a:spcBef>
                      <a:spcAft>
                        <a:spcPct val="0"/>
                      </a:spcAft>
                      <a:defRPr/>
                    </a:pPr>
                    <a:r>
                      <a:rPr lang="en-US" altLang="zh-CN" sz="2000">
                        <a:solidFill>
                          <a:srgbClr val="CC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33</a:t>
                    </a:r>
                  </a:p>
                </p:txBody>
              </p:sp>
            </p:grpSp>
          </p:grpSp>
          <p:grpSp>
            <p:nvGrpSpPr>
              <p:cNvPr id="215175" name="Group 36">
                <a:extLst>
                  <a:ext uri="{FF2B5EF4-FFF2-40B4-BE49-F238E27FC236}">
                    <a16:creationId xmlns:a16="http://schemas.microsoft.com/office/drawing/2014/main" id="{439DD380-878B-4F1A-A649-BCB998F09311}"/>
                  </a:ext>
                </a:extLst>
              </p:cNvPr>
              <p:cNvGrpSpPr>
                <a:grpSpLocks/>
              </p:cNvGrpSpPr>
              <p:nvPr/>
            </p:nvGrpSpPr>
            <p:grpSpPr bwMode="auto">
              <a:xfrm>
                <a:off x="1440" y="2019"/>
                <a:ext cx="1776" cy="1673"/>
                <a:chOff x="1440" y="2019"/>
                <a:chExt cx="1776" cy="1673"/>
              </a:xfrm>
            </p:grpSpPr>
            <p:sp>
              <p:nvSpPr>
                <p:cNvPr id="20642" name="Line 37">
                  <a:extLst>
                    <a:ext uri="{FF2B5EF4-FFF2-40B4-BE49-F238E27FC236}">
                      <a16:creationId xmlns:a16="http://schemas.microsoft.com/office/drawing/2014/main" id="{A6F6314D-BFD2-4B31-86D3-E0C8E304069B}"/>
                    </a:ext>
                  </a:extLst>
                </p:cNvPr>
                <p:cNvSpPr>
                  <a:spLocks noChangeShapeType="1"/>
                </p:cNvSpPr>
                <p:nvPr/>
              </p:nvSpPr>
              <p:spPr bwMode="auto">
                <a:xfrm>
                  <a:off x="2710" y="2288"/>
                  <a:ext cx="0" cy="1142"/>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43" name="Line 38">
                  <a:extLst>
                    <a:ext uri="{FF2B5EF4-FFF2-40B4-BE49-F238E27FC236}">
                      <a16:creationId xmlns:a16="http://schemas.microsoft.com/office/drawing/2014/main" id="{9AC96E86-A3B5-4904-B2EC-24AB2363A836}"/>
                    </a:ext>
                  </a:extLst>
                </p:cNvPr>
                <p:cNvSpPr>
                  <a:spLocks noChangeShapeType="1"/>
                </p:cNvSpPr>
                <p:nvPr/>
              </p:nvSpPr>
              <p:spPr bwMode="auto">
                <a:xfrm>
                  <a:off x="2203" y="2288"/>
                  <a:ext cx="0" cy="1142"/>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44" name="Line 39">
                  <a:extLst>
                    <a:ext uri="{FF2B5EF4-FFF2-40B4-BE49-F238E27FC236}">
                      <a16:creationId xmlns:a16="http://schemas.microsoft.com/office/drawing/2014/main" id="{105D5745-790F-491E-BF8C-6EC71BDE0136}"/>
                    </a:ext>
                  </a:extLst>
                </p:cNvPr>
                <p:cNvSpPr>
                  <a:spLocks noChangeShapeType="1"/>
                </p:cNvSpPr>
                <p:nvPr/>
              </p:nvSpPr>
              <p:spPr bwMode="auto">
                <a:xfrm>
                  <a:off x="1942" y="2288"/>
                  <a:ext cx="0" cy="1142"/>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45" name="Line 40">
                  <a:extLst>
                    <a:ext uri="{FF2B5EF4-FFF2-40B4-BE49-F238E27FC236}">
                      <a16:creationId xmlns:a16="http://schemas.microsoft.com/office/drawing/2014/main" id="{C495F5FE-34AE-4B74-9321-852268ED1FDB}"/>
                    </a:ext>
                  </a:extLst>
                </p:cNvPr>
                <p:cNvSpPr>
                  <a:spLocks noChangeShapeType="1"/>
                </p:cNvSpPr>
                <p:nvPr/>
              </p:nvSpPr>
              <p:spPr bwMode="auto">
                <a:xfrm>
                  <a:off x="2457" y="2288"/>
                  <a:ext cx="0" cy="1142"/>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46" name="Line 41">
                  <a:extLst>
                    <a:ext uri="{FF2B5EF4-FFF2-40B4-BE49-F238E27FC236}">
                      <a16:creationId xmlns:a16="http://schemas.microsoft.com/office/drawing/2014/main" id="{132C0FBB-20F7-4680-B84C-12713F6C6862}"/>
                    </a:ext>
                  </a:extLst>
                </p:cNvPr>
                <p:cNvSpPr>
                  <a:spLocks noChangeShapeType="1"/>
                </p:cNvSpPr>
                <p:nvPr/>
              </p:nvSpPr>
              <p:spPr bwMode="auto">
                <a:xfrm rot="5400000">
                  <a:off x="2322" y="1867"/>
                  <a:ext cx="0" cy="1268"/>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47" name="Line 42">
                  <a:extLst>
                    <a:ext uri="{FF2B5EF4-FFF2-40B4-BE49-F238E27FC236}">
                      <a16:creationId xmlns:a16="http://schemas.microsoft.com/office/drawing/2014/main" id="{CDCA9B66-485B-4143-9558-971CA9A5029A}"/>
                    </a:ext>
                  </a:extLst>
                </p:cNvPr>
                <p:cNvSpPr>
                  <a:spLocks noChangeShapeType="1"/>
                </p:cNvSpPr>
                <p:nvPr/>
              </p:nvSpPr>
              <p:spPr bwMode="auto">
                <a:xfrm rot="5400000">
                  <a:off x="2322" y="2575"/>
                  <a:ext cx="0" cy="1268"/>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48" name="Line 43">
                  <a:extLst>
                    <a:ext uri="{FF2B5EF4-FFF2-40B4-BE49-F238E27FC236}">
                      <a16:creationId xmlns:a16="http://schemas.microsoft.com/office/drawing/2014/main" id="{AEC36E9F-C315-4559-8E23-78C36BCD400E}"/>
                    </a:ext>
                  </a:extLst>
                </p:cNvPr>
                <p:cNvSpPr>
                  <a:spLocks noChangeShapeType="1"/>
                </p:cNvSpPr>
                <p:nvPr/>
              </p:nvSpPr>
              <p:spPr bwMode="auto">
                <a:xfrm rot="5400000">
                  <a:off x="2322" y="2317"/>
                  <a:ext cx="0" cy="1268"/>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49" name="Line 44">
                  <a:extLst>
                    <a:ext uri="{FF2B5EF4-FFF2-40B4-BE49-F238E27FC236}">
                      <a16:creationId xmlns:a16="http://schemas.microsoft.com/office/drawing/2014/main" id="{B1B117D3-F224-47FC-BFE4-4AF733BE3605}"/>
                    </a:ext>
                  </a:extLst>
                </p:cNvPr>
                <p:cNvSpPr>
                  <a:spLocks noChangeShapeType="1"/>
                </p:cNvSpPr>
                <p:nvPr/>
              </p:nvSpPr>
              <p:spPr bwMode="auto">
                <a:xfrm rot="5400000">
                  <a:off x="2322" y="2096"/>
                  <a:ext cx="0" cy="1268"/>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50" name="Rectangle 45">
                  <a:extLst>
                    <a:ext uri="{FF2B5EF4-FFF2-40B4-BE49-F238E27FC236}">
                      <a16:creationId xmlns:a16="http://schemas.microsoft.com/office/drawing/2014/main" id="{FF0E467D-0FD2-40F8-8A38-744B227BBB06}"/>
                    </a:ext>
                  </a:extLst>
                </p:cNvPr>
                <p:cNvSpPr>
                  <a:spLocks noChangeArrowheads="1"/>
                </p:cNvSpPr>
                <p:nvPr/>
              </p:nvSpPr>
              <p:spPr bwMode="auto">
                <a:xfrm>
                  <a:off x="1440" y="2019"/>
                  <a:ext cx="1776" cy="310"/>
                </a:xfrm>
                <a:prstGeom prst="rect">
                  <a:avLst/>
                </a:prstGeom>
                <a:solidFill>
                  <a:schemeClr val="bg1"/>
                </a:solidFill>
                <a:ln w="9525">
                  <a:solidFill>
                    <a:srgbClr val="0066FF"/>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51" name="Line 46">
                  <a:extLst>
                    <a:ext uri="{FF2B5EF4-FFF2-40B4-BE49-F238E27FC236}">
                      <a16:creationId xmlns:a16="http://schemas.microsoft.com/office/drawing/2014/main" id="{5810C298-AAD6-4E4C-9846-C25757F03899}"/>
                    </a:ext>
                  </a:extLst>
                </p:cNvPr>
                <p:cNvSpPr>
                  <a:spLocks noChangeShapeType="1"/>
                </p:cNvSpPr>
                <p:nvPr/>
              </p:nvSpPr>
              <p:spPr bwMode="auto">
                <a:xfrm flipV="1">
                  <a:off x="1694" y="2064"/>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52" name="Line 47">
                  <a:extLst>
                    <a:ext uri="{FF2B5EF4-FFF2-40B4-BE49-F238E27FC236}">
                      <a16:creationId xmlns:a16="http://schemas.microsoft.com/office/drawing/2014/main" id="{D5A9F032-7985-458E-B408-C41A56B15E38}"/>
                    </a:ext>
                  </a:extLst>
                </p:cNvPr>
                <p:cNvSpPr>
                  <a:spLocks noChangeShapeType="1"/>
                </p:cNvSpPr>
                <p:nvPr/>
              </p:nvSpPr>
              <p:spPr bwMode="auto">
                <a:xfrm flipV="1">
                  <a:off x="1947" y="2064"/>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53" name="Line 48">
                  <a:extLst>
                    <a:ext uri="{FF2B5EF4-FFF2-40B4-BE49-F238E27FC236}">
                      <a16:creationId xmlns:a16="http://schemas.microsoft.com/office/drawing/2014/main" id="{AFE21140-F51D-46C0-93C6-13C6F5D11CF9}"/>
                    </a:ext>
                  </a:extLst>
                </p:cNvPr>
                <p:cNvSpPr>
                  <a:spLocks noChangeShapeType="1"/>
                </p:cNvSpPr>
                <p:nvPr/>
              </p:nvSpPr>
              <p:spPr bwMode="auto">
                <a:xfrm flipV="1">
                  <a:off x="2201" y="2064"/>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54" name="Line 49">
                  <a:extLst>
                    <a:ext uri="{FF2B5EF4-FFF2-40B4-BE49-F238E27FC236}">
                      <a16:creationId xmlns:a16="http://schemas.microsoft.com/office/drawing/2014/main" id="{B20A79EE-2DC2-4DC7-9468-3CE880C882F6}"/>
                    </a:ext>
                  </a:extLst>
                </p:cNvPr>
                <p:cNvSpPr>
                  <a:spLocks noChangeShapeType="1"/>
                </p:cNvSpPr>
                <p:nvPr/>
              </p:nvSpPr>
              <p:spPr bwMode="auto">
                <a:xfrm flipV="1">
                  <a:off x="2455" y="2064"/>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55" name="Line 50">
                  <a:extLst>
                    <a:ext uri="{FF2B5EF4-FFF2-40B4-BE49-F238E27FC236}">
                      <a16:creationId xmlns:a16="http://schemas.microsoft.com/office/drawing/2014/main" id="{7E98825C-0AE0-42A0-9D75-ED13A3321BA6}"/>
                    </a:ext>
                  </a:extLst>
                </p:cNvPr>
                <p:cNvSpPr>
                  <a:spLocks noChangeShapeType="1"/>
                </p:cNvSpPr>
                <p:nvPr/>
              </p:nvSpPr>
              <p:spPr bwMode="auto">
                <a:xfrm flipV="1">
                  <a:off x="2709" y="2064"/>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56" name="Line 51">
                  <a:extLst>
                    <a:ext uri="{FF2B5EF4-FFF2-40B4-BE49-F238E27FC236}">
                      <a16:creationId xmlns:a16="http://schemas.microsoft.com/office/drawing/2014/main" id="{385E4F20-F876-4985-B05A-AEC1B83B85CF}"/>
                    </a:ext>
                  </a:extLst>
                </p:cNvPr>
                <p:cNvSpPr>
                  <a:spLocks noChangeShapeType="1"/>
                </p:cNvSpPr>
                <p:nvPr/>
              </p:nvSpPr>
              <p:spPr bwMode="auto">
                <a:xfrm flipV="1">
                  <a:off x="2962" y="2064"/>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57" name="Rectangle 52">
                  <a:extLst>
                    <a:ext uri="{FF2B5EF4-FFF2-40B4-BE49-F238E27FC236}">
                      <a16:creationId xmlns:a16="http://schemas.microsoft.com/office/drawing/2014/main" id="{A99E64CC-C5A7-4A5B-AD48-BCA18179E564}"/>
                    </a:ext>
                  </a:extLst>
                </p:cNvPr>
                <p:cNvSpPr>
                  <a:spLocks noChangeArrowheads="1"/>
                </p:cNvSpPr>
                <p:nvPr/>
              </p:nvSpPr>
              <p:spPr bwMode="auto">
                <a:xfrm>
                  <a:off x="1440" y="3382"/>
                  <a:ext cx="1776" cy="310"/>
                </a:xfrm>
                <a:prstGeom prst="rect">
                  <a:avLst/>
                </a:prstGeom>
                <a:solidFill>
                  <a:schemeClr val="bg1"/>
                </a:solidFill>
                <a:ln w="9525">
                  <a:solidFill>
                    <a:srgbClr val="0066FF"/>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58" name="Line 53">
                  <a:extLst>
                    <a:ext uri="{FF2B5EF4-FFF2-40B4-BE49-F238E27FC236}">
                      <a16:creationId xmlns:a16="http://schemas.microsoft.com/office/drawing/2014/main" id="{C3CA556F-2E05-43B7-AE56-F55BE9613CAD}"/>
                    </a:ext>
                  </a:extLst>
                </p:cNvPr>
                <p:cNvSpPr>
                  <a:spLocks noChangeShapeType="1"/>
                </p:cNvSpPr>
                <p:nvPr/>
              </p:nvSpPr>
              <p:spPr bwMode="auto">
                <a:xfrm flipV="1">
                  <a:off x="1694" y="3427"/>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59" name="Line 54">
                  <a:extLst>
                    <a:ext uri="{FF2B5EF4-FFF2-40B4-BE49-F238E27FC236}">
                      <a16:creationId xmlns:a16="http://schemas.microsoft.com/office/drawing/2014/main" id="{0149A52B-16B5-43DD-8682-8B79D9D3634A}"/>
                    </a:ext>
                  </a:extLst>
                </p:cNvPr>
                <p:cNvSpPr>
                  <a:spLocks noChangeShapeType="1"/>
                </p:cNvSpPr>
                <p:nvPr/>
              </p:nvSpPr>
              <p:spPr bwMode="auto">
                <a:xfrm flipV="1">
                  <a:off x="1947" y="3427"/>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60" name="Line 55">
                  <a:extLst>
                    <a:ext uri="{FF2B5EF4-FFF2-40B4-BE49-F238E27FC236}">
                      <a16:creationId xmlns:a16="http://schemas.microsoft.com/office/drawing/2014/main" id="{ADF6B873-2828-476B-9E9C-B8889382B89C}"/>
                    </a:ext>
                  </a:extLst>
                </p:cNvPr>
                <p:cNvSpPr>
                  <a:spLocks noChangeShapeType="1"/>
                </p:cNvSpPr>
                <p:nvPr/>
              </p:nvSpPr>
              <p:spPr bwMode="auto">
                <a:xfrm flipV="1">
                  <a:off x="2201" y="3427"/>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61" name="Line 56">
                  <a:extLst>
                    <a:ext uri="{FF2B5EF4-FFF2-40B4-BE49-F238E27FC236}">
                      <a16:creationId xmlns:a16="http://schemas.microsoft.com/office/drawing/2014/main" id="{7C5AA476-AB5F-4CAD-AC87-66BC3C86F466}"/>
                    </a:ext>
                  </a:extLst>
                </p:cNvPr>
                <p:cNvSpPr>
                  <a:spLocks noChangeShapeType="1"/>
                </p:cNvSpPr>
                <p:nvPr/>
              </p:nvSpPr>
              <p:spPr bwMode="auto">
                <a:xfrm flipV="1">
                  <a:off x="2455" y="3427"/>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62" name="Line 57">
                  <a:extLst>
                    <a:ext uri="{FF2B5EF4-FFF2-40B4-BE49-F238E27FC236}">
                      <a16:creationId xmlns:a16="http://schemas.microsoft.com/office/drawing/2014/main" id="{02FDB0BC-4780-456C-B10F-6D48799779A2}"/>
                    </a:ext>
                  </a:extLst>
                </p:cNvPr>
                <p:cNvSpPr>
                  <a:spLocks noChangeShapeType="1"/>
                </p:cNvSpPr>
                <p:nvPr/>
              </p:nvSpPr>
              <p:spPr bwMode="auto">
                <a:xfrm flipV="1">
                  <a:off x="2709" y="3427"/>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63" name="Line 58">
                  <a:extLst>
                    <a:ext uri="{FF2B5EF4-FFF2-40B4-BE49-F238E27FC236}">
                      <a16:creationId xmlns:a16="http://schemas.microsoft.com/office/drawing/2014/main" id="{395E0A63-E81F-4877-9742-1045B3266666}"/>
                    </a:ext>
                  </a:extLst>
                </p:cNvPr>
                <p:cNvSpPr>
                  <a:spLocks noChangeShapeType="1"/>
                </p:cNvSpPr>
                <p:nvPr/>
              </p:nvSpPr>
              <p:spPr bwMode="auto">
                <a:xfrm flipV="1">
                  <a:off x="2962" y="3427"/>
                  <a:ext cx="0" cy="221"/>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64" name="Line 59">
                  <a:extLst>
                    <a:ext uri="{FF2B5EF4-FFF2-40B4-BE49-F238E27FC236}">
                      <a16:creationId xmlns:a16="http://schemas.microsoft.com/office/drawing/2014/main" id="{928CA2BD-3CE3-4583-B945-B6CCF853EF97}"/>
                    </a:ext>
                  </a:extLst>
                </p:cNvPr>
                <p:cNvSpPr>
                  <a:spLocks noChangeShapeType="1"/>
                </p:cNvSpPr>
                <p:nvPr/>
              </p:nvSpPr>
              <p:spPr bwMode="auto">
                <a:xfrm>
                  <a:off x="1440" y="2285"/>
                  <a:ext cx="0" cy="1142"/>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65" name="Line 60">
                  <a:extLst>
                    <a:ext uri="{FF2B5EF4-FFF2-40B4-BE49-F238E27FC236}">
                      <a16:creationId xmlns:a16="http://schemas.microsoft.com/office/drawing/2014/main" id="{CBB77D0B-1EEE-4FE8-94F7-90316F0895F7}"/>
                    </a:ext>
                  </a:extLst>
                </p:cNvPr>
                <p:cNvSpPr>
                  <a:spLocks noChangeShapeType="1"/>
                </p:cNvSpPr>
                <p:nvPr/>
              </p:nvSpPr>
              <p:spPr bwMode="auto">
                <a:xfrm>
                  <a:off x="3216" y="2285"/>
                  <a:ext cx="0" cy="1142"/>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66" name="Line 61">
                  <a:extLst>
                    <a:ext uri="{FF2B5EF4-FFF2-40B4-BE49-F238E27FC236}">
                      <a16:creationId xmlns:a16="http://schemas.microsoft.com/office/drawing/2014/main" id="{633380B8-3376-4895-B024-8957E4B26FB8}"/>
                    </a:ext>
                  </a:extLst>
                </p:cNvPr>
                <p:cNvSpPr>
                  <a:spLocks noChangeShapeType="1"/>
                </p:cNvSpPr>
                <p:nvPr/>
              </p:nvSpPr>
              <p:spPr bwMode="auto">
                <a:xfrm>
                  <a:off x="1440" y="2506"/>
                  <a:ext cx="254" cy="0"/>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67" name="Line 62">
                  <a:extLst>
                    <a:ext uri="{FF2B5EF4-FFF2-40B4-BE49-F238E27FC236}">
                      <a16:creationId xmlns:a16="http://schemas.microsoft.com/office/drawing/2014/main" id="{C00EFD90-91A5-434E-B871-C356B6881159}"/>
                    </a:ext>
                  </a:extLst>
                </p:cNvPr>
                <p:cNvSpPr>
                  <a:spLocks noChangeShapeType="1"/>
                </p:cNvSpPr>
                <p:nvPr/>
              </p:nvSpPr>
              <p:spPr bwMode="auto">
                <a:xfrm>
                  <a:off x="1440" y="2727"/>
                  <a:ext cx="254" cy="0"/>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68" name="Line 63">
                  <a:extLst>
                    <a:ext uri="{FF2B5EF4-FFF2-40B4-BE49-F238E27FC236}">
                      <a16:creationId xmlns:a16="http://schemas.microsoft.com/office/drawing/2014/main" id="{586B8E49-E6AB-4DF7-8CA7-4341D178773A}"/>
                    </a:ext>
                  </a:extLst>
                </p:cNvPr>
                <p:cNvSpPr>
                  <a:spLocks noChangeShapeType="1"/>
                </p:cNvSpPr>
                <p:nvPr/>
              </p:nvSpPr>
              <p:spPr bwMode="auto">
                <a:xfrm>
                  <a:off x="1440" y="2948"/>
                  <a:ext cx="254" cy="0"/>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69" name="Line 64">
                  <a:extLst>
                    <a:ext uri="{FF2B5EF4-FFF2-40B4-BE49-F238E27FC236}">
                      <a16:creationId xmlns:a16="http://schemas.microsoft.com/office/drawing/2014/main" id="{4754B024-EA2B-4CB1-8AF2-5294E5FBAABE}"/>
                    </a:ext>
                  </a:extLst>
                </p:cNvPr>
                <p:cNvSpPr>
                  <a:spLocks noChangeShapeType="1"/>
                </p:cNvSpPr>
                <p:nvPr/>
              </p:nvSpPr>
              <p:spPr bwMode="auto">
                <a:xfrm>
                  <a:off x="1440" y="3206"/>
                  <a:ext cx="254" cy="0"/>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70" name="Line 65">
                  <a:extLst>
                    <a:ext uri="{FF2B5EF4-FFF2-40B4-BE49-F238E27FC236}">
                      <a16:creationId xmlns:a16="http://schemas.microsoft.com/office/drawing/2014/main" id="{C80B9737-15D9-4374-8E30-7CA94939377C}"/>
                    </a:ext>
                  </a:extLst>
                </p:cNvPr>
                <p:cNvSpPr>
                  <a:spLocks noChangeShapeType="1"/>
                </p:cNvSpPr>
                <p:nvPr/>
              </p:nvSpPr>
              <p:spPr bwMode="auto">
                <a:xfrm>
                  <a:off x="2962" y="2727"/>
                  <a:ext cx="254" cy="0"/>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71" name="Line 66">
                  <a:extLst>
                    <a:ext uri="{FF2B5EF4-FFF2-40B4-BE49-F238E27FC236}">
                      <a16:creationId xmlns:a16="http://schemas.microsoft.com/office/drawing/2014/main" id="{50A05416-1814-4497-8B06-A7F509605303}"/>
                    </a:ext>
                  </a:extLst>
                </p:cNvPr>
                <p:cNvSpPr>
                  <a:spLocks noChangeShapeType="1"/>
                </p:cNvSpPr>
                <p:nvPr/>
              </p:nvSpPr>
              <p:spPr bwMode="auto">
                <a:xfrm>
                  <a:off x="2962" y="2506"/>
                  <a:ext cx="254" cy="0"/>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72" name="Line 67">
                  <a:extLst>
                    <a:ext uri="{FF2B5EF4-FFF2-40B4-BE49-F238E27FC236}">
                      <a16:creationId xmlns:a16="http://schemas.microsoft.com/office/drawing/2014/main" id="{771ED209-38B8-4AD1-82AC-D50DD36B3D9B}"/>
                    </a:ext>
                  </a:extLst>
                </p:cNvPr>
                <p:cNvSpPr>
                  <a:spLocks noChangeShapeType="1"/>
                </p:cNvSpPr>
                <p:nvPr/>
              </p:nvSpPr>
              <p:spPr bwMode="auto">
                <a:xfrm>
                  <a:off x="2962" y="3206"/>
                  <a:ext cx="254" cy="0"/>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73" name="Line 68">
                  <a:extLst>
                    <a:ext uri="{FF2B5EF4-FFF2-40B4-BE49-F238E27FC236}">
                      <a16:creationId xmlns:a16="http://schemas.microsoft.com/office/drawing/2014/main" id="{32CDD43C-2F08-4FE2-AF54-355C001A7453}"/>
                    </a:ext>
                  </a:extLst>
                </p:cNvPr>
                <p:cNvSpPr>
                  <a:spLocks noChangeShapeType="1"/>
                </p:cNvSpPr>
                <p:nvPr/>
              </p:nvSpPr>
              <p:spPr bwMode="auto">
                <a:xfrm>
                  <a:off x="2962" y="2948"/>
                  <a:ext cx="254" cy="0"/>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74" name="Line 69">
                  <a:extLst>
                    <a:ext uri="{FF2B5EF4-FFF2-40B4-BE49-F238E27FC236}">
                      <a16:creationId xmlns:a16="http://schemas.microsoft.com/office/drawing/2014/main" id="{440E7966-CF19-4F6B-8564-86E76F34A264}"/>
                    </a:ext>
                  </a:extLst>
                </p:cNvPr>
                <p:cNvSpPr>
                  <a:spLocks noChangeShapeType="1"/>
                </p:cNvSpPr>
                <p:nvPr/>
              </p:nvSpPr>
              <p:spPr bwMode="auto">
                <a:xfrm>
                  <a:off x="1694" y="2285"/>
                  <a:ext cx="0" cy="1142"/>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75" name="Line 70">
                  <a:extLst>
                    <a:ext uri="{FF2B5EF4-FFF2-40B4-BE49-F238E27FC236}">
                      <a16:creationId xmlns:a16="http://schemas.microsoft.com/office/drawing/2014/main" id="{C7558DBE-812B-4589-BB0E-89F205B0D8F9}"/>
                    </a:ext>
                  </a:extLst>
                </p:cNvPr>
                <p:cNvSpPr>
                  <a:spLocks noChangeShapeType="1"/>
                </p:cNvSpPr>
                <p:nvPr/>
              </p:nvSpPr>
              <p:spPr bwMode="auto">
                <a:xfrm>
                  <a:off x="2962" y="2285"/>
                  <a:ext cx="0" cy="1142"/>
                </a:xfrm>
                <a:prstGeom prst="line">
                  <a:avLst/>
                </a:prstGeom>
                <a:noFill/>
                <a:ln w="9525">
                  <a:solidFill>
                    <a:srgbClr val="0066FF"/>
                  </a:solidFill>
                  <a:round/>
                  <a:headEnd/>
                  <a:tailEnd/>
                </a:ln>
              </p:spPr>
              <p:txBody>
                <a:bodyPr lIns="0" tIns="0" rIns="0" bIns="0">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15176" name="Group 71">
                <a:extLst>
                  <a:ext uri="{FF2B5EF4-FFF2-40B4-BE49-F238E27FC236}">
                    <a16:creationId xmlns:a16="http://schemas.microsoft.com/office/drawing/2014/main" id="{A70D8827-E8F0-48F2-9601-852BF264360E}"/>
                  </a:ext>
                </a:extLst>
              </p:cNvPr>
              <p:cNvGrpSpPr>
                <a:grpSpLocks/>
              </p:cNvGrpSpPr>
              <p:nvPr/>
            </p:nvGrpSpPr>
            <p:grpSpPr bwMode="auto">
              <a:xfrm>
                <a:off x="1460" y="2086"/>
                <a:ext cx="1704" cy="1557"/>
                <a:chOff x="720" y="1058"/>
                <a:chExt cx="2256" cy="2029"/>
              </a:xfrm>
            </p:grpSpPr>
            <p:grpSp>
              <p:nvGrpSpPr>
                <p:cNvPr id="215177" name="Group 72">
                  <a:extLst>
                    <a:ext uri="{FF2B5EF4-FFF2-40B4-BE49-F238E27FC236}">
                      <a16:creationId xmlns:a16="http://schemas.microsoft.com/office/drawing/2014/main" id="{24A6C299-8123-40B8-99F2-B47E4005FC65}"/>
                    </a:ext>
                  </a:extLst>
                </p:cNvPr>
                <p:cNvGrpSpPr>
                  <a:grpSpLocks/>
                </p:cNvGrpSpPr>
                <p:nvPr/>
              </p:nvGrpSpPr>
              <p:grpSpPr bwMode="auto">
                <a:xfrm>
                  <a:off x="1055" y="1058"/>
                  <a:ext cx="1586" cy="253"/>
                  <a:chOff x="1055" y="1058"/>
                  <a:chExt cx="1586" cy="253"/>
                </a:xfrm>
              </p:grpSpPr>
              <p:sp>
                <p:nvSpPr>
                  <p:cNvPr id="20637" name="Text Box 73">
                    <a:extLst>
                      <a:ext uri="{FF2B5EF4-FFF2-40B4-BE49-F238E27FC236}">
                        <a16:creationId xmlns:a16="http://schemas.microsoft.com/office/drawing/2014/main" id="{2A68691F-FBF6-465D-8D0B-6633DE47D830}"/>
                      </a:ext>
                    </a:extLst>
                  </p:cNvPr>
                  <p:cNvSpPr txBox="1">
                    <a:spLocks noChangeArrowheads="1"/>
                  </p:cNvSpPr>
                  <p:nvPr/>
                </p:nvSpPr>
                <p:spPr bwMode="auto">
                  <a:xfrm>
                    <a:off x="2065" y="1058"/>
                    <a:ext cx="240"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7</a:t>
                    </a:r>
                  </a:p>
                </p:txBody>
              </p:sp>
              <p:sp>
                <p:nvSpPr>
                  <p:cNvPr id="20638" name="Text Box 74">
                    <a:extLst>
                      <a:ext uri="{FF2B5EF4-FFF2-40B4-BE49-F238E27FC236}">
                        <a16:creationId xmlns:a16="http://schemas.microsoft.com/office/drawing/2014/main" id="{1CD7160C-8046-42EF-8969-0B6712B0A569}"/>
                      </a:ext>
                    </a:extLst>
                  </p:cNvPr>
                  <p:cNvSpPr txBox="1">
                    <a:spLocks noChangeArrowheads="1"/>
                  </p:cNvSpPr>
                  <p:nvPr/>
                </p:nvSpPr>
                <p:spPr bwMode="auto">
                  <a:xfrm>
                    <a:off x="1391" y="1058"/>
                    <a:ext cx="240"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7</a:t>
                    </a:r>
                  </a:p>
                </p:txBody>
              </p:sp>
              <p:sp>
                <p:nvSpPr>
                  <p:cNvPr id="20639" name="Text Box 75">
                    <a:extLst>
                      <a:ext uri="{FF2B5EF4-FFF2-40B4-BE49-F238E27FC236}">
                        <a16:creationId xmlns:a16="http://schemas.microsoft.com/office/drawing/2014/main" id="{62B33692-87D3-4709-BCD1-AB33D381FA2F}"/>
                      </a:ext>
                    </a:extLst>
                  </p:cNvPr>
                  <p:cNvSpPr txBox="1">
                    <a:spLocks noChangeArrowheads="1"/>
                  </p:cNvSpPr>
                  <p:nvPr/>
                </p:nvSpPr>
                <p:spPr bwMode="auto">
                  <a:xfrm>
                    <a:off x="1055" y="1058"/>
                    <a:ext cx="240"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3</a:t>
                    </a:r>
                  </a:p>
                </p:txBody>
              </p:sp>
              <p:sp>
                <p:nvSpPr>
                  <p:cNvPr id="20640" name="Text Box 76">
                    <a:extLst>
                      <a:ext uri="{FF2B5EF4-FFF2-40B4-BE49-F238E27FC236}">
                        <a16:creationId xmlns:a16="http://schemas.microsoft.com/office/drawing/2014/main" id="{031538D8-1C49-4ED6-AF20-5994F76A348D}"/>
                      </a:ext>
                    </a:extLst>
                  </p:cNvPr>
                  <p:cNvSpPr txBox="1">
                    <a:spLocks noChangeArrowheads="1"/>
                  </p:cNvSpPr>
                  <p:nvPr/>
                </p:nvSpPr>
                <p:spPr bwMode="auto">
                  <a:xfrm>
                    <a:off x="2401" y="1058"/>
                    <a:ext cx="240"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3</a:t>
                    </a:r>
                  </a:p>
                </p:txBody>
              </p:sp>
              <p:sp>
                <p:nvSpPr>
                  <p:cNvPr id="20641" name="Text Box 77">
                    <a:extLst>
                      <a:ext uri="{FF2B5EF4-FFF2-40B4-BE49-F238E27FC236}">
                        <a16:creationId xmlns:a16="http://schemas.microsoft.com/office/drawing/2014/main" id="{D5549DB7-46C5-4603-B4D3-0DE0404A41AA}"/>
                      </a:ext>
                    </a:extLst>
                  </p:cNvPr>
                  <p:cNvSpPr txBox="1">
                    <a:spLocks noChangeArrowheads="1"/>
                  </p:cNvSpPr>
                  <p:nvPr/>
                </p:nvSpPr>
                <p:spPr bwMode="auto">
                  <a:xfrm>
                    <a:off x="1728" y="1058"/>
                    <a:ext cx="241"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9</a:t>
                    </a:r>
                  </a:p>
                </p:txBody>
              </p:sp>
            </p:grpSp>
            <p:grpSp>
              <p:nvGrpSpPr>
                <p:cNvPr id="215178" name="Group 78">
                  <a:extLst>
                    <a:ext uri="{FF2B5EF4-FFF2-40B4-BE49-F238E27FC236}">
                      <a16:creationId xmlns:a16="http://schemas.microsoft.com/office/drawing/2014/main" id="{92153854-330E-4249-BFD1-C92428921099}"/>
                    </a:ext>
                  </a:extLst>
                </p:cNvPr>
                <p:cNvGrpSpPr>
                  <a:grpSpLocks/>
                </p:cNvGrpSpPr>
                <p:nvPr/>
              </p:nvGrpSpPr>
              <p:grpSpPr bwMode="auto">
                <a:xfrm>
                  <a:off x="720" y="1058"/>
                  <a:ext cx="238" cy="2026"/>
                  <a:chOff x="720" y="1058"/>
                  <a:chExt cx="238" cy="2026"/>
                </a:xfrm>
              </p:grpSpPr>
              <p:sp>
                <p:nvSpPr>
                  <p:cNvPr id="20630" name="Text Box 79">
                    <a:extLst>
                      <a:ext uri="{FF2B5EF4-FFF2-40B4-BE49-F238E27FC236}">
                        <a16:creationId xmlns:a16="http://schemas.microsoft.com/office/drawing/2014/main" id="{BB39DDEC-ED39-4610-984F-D0D78A05FC1A}"/>
                      </a:ext>
                    </a:extLst>
                  </p:cNvPr>
                  <p:cNvSpPr txBox="1">
                    <a:spLocks noChangeArrowheads="1"/>
                  </p:cNvSpPr>
                  <p:nvPr/>
                </p:nvSpPr>
                <p:spPr bwMode="auto">
                  <a:xfrm>
                    <a:off x="720" y="1971"/>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9</a:t>
                    </a:r>
                  </a:p>
                </p:txBody>
              </p:sp>
              <p:sp>
                <p:nvSpPr>
                  <p:cNvPr id="20631" name="Text Box 80">
                    <a:extLst>
                      <a:ext uri="{FF2B5EF4-FFF2-40B4-BE49-F238E27FC236}">
                        <a16:creationId xmlns:a16="http://schemas.microsoft.com/office/drawing/2014/main" id="{E9ED8B4E-FAE6-4A04-B43B-B23E9C991C68}"/>
                      </a:ext>
                    </a:extLst>
                  </p:cNvPr>
                  <p:cNvSpPr txBox="1">
                    <a:spLocks noChangeArrowheads="1"/>
                  </p:cNvSpPr>
                  <p:nvPr/>
                </p:nvSpPr>
                <p:spPr bwMode="auto">
                  <a:xfrm>
                    <a:off x="720" y="1346"/>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3</a:t>
                    </a:r>
                  </a:p>
                </p:txBody>
              </p:sp>
              <p:sp>
                <p:nvSpPr>
                  <p:cNvPr id="20632" name="Text Box 81">
                    <a:extLst>
                      <a:ext uri="{FF2B5EF4-FFF2-40B4-BE49-F238E27FC236}">
                        <a16:creationId xmlns:a16="http://schemas.microsoft.com/office/drawing/2014/main" id="{64D8CD14-EA2B-4700-9ECB-22F32098B925}"/>
                      </a:ext>
                    </a:extLst>
                  </p:cNvPr>
                  <p:cNvSpPr txBox="1">
                    <a:spLocks noChangeArrowheads="1"/>
                  </p:cNvSpPr>
                  <p:nvPr/>
                </p:nvSpPr>
                <p:spPr bwMode="auto">
                  <a:xfrm>
                    <a:off x="720" y="1058"/>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1</a:t>
                    </a:r>
                  </a:p>
                </p:txBody>
              </p:sp>
              <p:sp>
                <p:nvSpPr>
                  <p:cNvPr id="20633" name="Text Box 82">
                    <a:extLst>
                      <a:ext uri="{FF2B5EF4-FFF2-40B4-BE49-F238E27FC236}">
                        <a16:creationId xmlns:a16="http://schemas.microsoft.com/office/drawing/2014/main" id="{24FB8AC1-AD82-454A-B056-FC4627C4CCCC}"/>
                      </a:ext>
                    </a:extLst>
                  </p:cNvPr>
                  <p:cNvSpPr txBox="1">
                    <a:spLocks noChangeArrowheads="1"/>
                  </p:cNvSpPr>
                  <p:nvPr/>
                </p:nvSpPr>
                <p:spPr bwMode="auto">
                  <a:xfrm>
                    <a:off x="720" y="2255"/>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7</a:t>
                    </a:r>
                  </a:p>
                </p:txBody>
              </p:sp>
              <p:sp>
                <p:nvSpPr>
                  <p:cNvPr id="20634" name="Text Box 83">
                    <a:extLst>
                      <a:ext uri="{FF2B5EF4-FFF2-40B4-BE49-F238E27FC236}">
                        <a16:creationId xmlns:a16="http://schemas.microsoft.com/office/drawing/2014/main" id="{3DDDA63E-E314-474D-BB35-8C5201115C62}"/>
                      </a:ext>
                    </a:extLst>
                  </p:cNvPr>
                  <p:cNvSpPr txBox="1">
                    <a:spLocks noChangeArrowheads="1"/>
                  </p:cNvSpPr>
                  <p:nvPr/>
                </p:nvSpPr>
                <p:spPr bwMode="auto">
                  <a:xfrm>
                    <a:off x="720" y="1634"/>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7</a:t>
                    </a:r>
                  </a:p>
                </p:txBody>
              </p:sp>
              <p:sp>
                <p:nvSpPr>
                  <p:cNvPr id="20635" name="Text Box 84">
                    <a:extLst>
                      <a:ext uri="{FF2B5EF4-FFF2-40B4-BE49-F238E27FC236}">
                        <a16:creationId xmlns:a16="http://schemas.microsoft.com/office/drawing/2014/main" id="{19755D81-1787-4DAF-BAAB-0CAC52676CDF}"/>
                      </a:ext>
                    </a:extLst>
                  </p:cNvPr>
                  <p:cNvSpPr txBox="1">
                    <a:spLocks noChangeArrowheads="1"/>
                  </p:cNvSpPr>
                  <p:nvPr/>
                </p:nvSpPr>
                <p:spPr bwMode="auto">
                  <a:xfrm>
                    <a:off x="720" y="2831"/>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1</a:t>
                    </a:r>
                  </a:p>
                </p:txBody>
              </p:sp>
              <p:sp>
                <p:nvSpPr>
                  <p:cNvPr id="20636" name="Text Box 85">
                    <a:extLst>
                      <a:ext uri="{FF2B5EF4-FFF2-40B4-BE49-F238E27FC236}">
                        <a16:creationId xmlns:a16="http://schemas.microsoft.com/office/drawing/2014/main" id="{393E6B73-014C-4BF8-A782-F96B2ED109A2}"/>
                      </a:ext>
                    </a:extLst>
                  </p:cNvPr>
                  <p:cNvSpPr txBox="1">
                    <a:spLocks noChangeArrowheads="1"/>
                  </p:cNvSpPr>
                  <p:nvPr/>
                </p:nvSpPr>
                <p:spPr bwMode="auto">
                  <a:xfrm>
                    <a:off x="720" y="2543"/>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3</a:t>
                    </a:r>
                  </a:p>
                </p:txBody>
              </p:sp>
            </p:grpSp>
            <p:grpSp>
              <p:nvGrpSpPr>
                <p:cNvPr id="215179" name="Group 86">
                  <a:extLst>
                    <a:ext uri="{FF2B5EF4-FFF2-40B4-BE49-F238E27FC236}">
                      <a16:creationId xmlns:a16="http://schemas.microsoft.com/office/drawing/2014/main" id="{7514A0C8-C133-47D8-98C3-FF91D66D9537}"/>
                    </a:ext>
                  </a:extLst>
                </p:cNvPr>
                <p:cNvGrpSpPr>
                  <a:grpSpLocks/>
                </p:cNvGrpSpPr>
                <p:nvPr/>
              </p:nvGrpSpPr>
              <p:grpSpPr bwMode="auto">
                <a:xfrm>
                  <a:off x="2738" y="1058"/>
                  <a:ext cx="238" cy="2026"/>
                  <a:chOff x="722" y="1058"/>
                  <a:chExt cx="238" cy="2026"/>
                </a:xfrm>
              </p:grpSpPr>
              <p:sp>
                <p:nvSpPr>
                  <p:cNvPr id="20623" name="Text Box 87">
                    <a:extLst>
                      <a:ext uri="{FF2B5EF4-FFF2-40B4-BE49-F238E27FC236}">
                        <a16:creationId xmlns:a16="http://schemas.microsoft.com/office/drawing/2014/main" id="{748D3E59-037A-4041-A1E9-2D81E28A12AA}"/>
                      </a:ext>
                    </a:extLst>
                  </p:cNvPr>
                  <p:cNvSpPr txBox="1">
                    <a:spLocks noChangeArrowheads="1"/>
                  </p:cNvSpPr>
                  <p:nvPr/>
                </p:nvSpPr>
                <p:spPr bwMode="auto">
                  <a:xfrm>
                    <a:off x="722" y="1971"/>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9</a:t>
                    </a:r>
                  </a:p>
                </p:txBody>
              </p:sp>
              <p:sp>
                <p:nvSpPr>
                  <p:cNvPr id="20624" name="Text Box 88">
                    <a:extLst>
                      <a:ext uri="{FF2B5EF4-FFF2-40B4-BE49-F238E27FC236}">
                        <a16:creationId xmlns:a16="http://schemas.microsoft.com/office/drawing/2014/main" id="{46996D55-252E-44F8-AAEF-90FD370AFFCD}"/>
                      </a:ext>
                    </a:extLst>
                  </p:cNvPr>
                  <p:cNvSpPr txBox="1">
                    <a:spLocks noChangeArrowheads="1"/>
                  </p:cNvSpPr>
                  <p:nvPr/>
                </p:nvSpPr>
                <p:spPr bwMode="auto">
                  <a:xfrm>
                    <a:off x="722" y="1346"/>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3</a:t>
                    </a:r>
                  </a:p>
                </p:txBody>
              </p:sp>
              <p:sp>
                <p:nvSpPr>
                  <p:cNvPr id="20625" name="Text Box 89">
                    <a:extLst>
                      <a:ext uri="{FF2B5EF4-FFF2-40B4-BE49-F238E27FC236}">
                        <a16:creationId xmlns:a16="http://schemas.microsoft.com/office/drawing/2014/main" id="{EFFE2E02-E8F4-4341-A0BE-3752803C11D7}"/>
                      </a:ext>
                    </a:extLst>
                  </p:cNvPr>
                  <p:cNvSpPr txBox="1">
                    <a:spLocks noChangeArrowheads="1"/>
                  </p:cNvSpPr>
                  <p:nvPr/>
                </p:nvSpPr>
                <p:spPr bwMode="auto">
                  <a:xfrm>
                    <a:off x="722" y="1058"/>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1</a:t>
                    </a:r>
                  </a:p>
                </p:txBody>
              </p:sp>
              <p:sp>
                <p:nvSpPr>
                  <p:cNvPr id="20626" name="Text Box 90">
                    <a:extLst>
                      <a:ext uri="{FF2B5EF4-FFF2-40B4-BE49-F238E27FC236}">
                        <a16:creationId xmlns:a16="http://schemas.microsoft.com/office/drawing/2014/main" id="{3ABEBA27-2EBB-42DA-8021-310D67211F11}"/>
                      </a:ext>
                    </a:extLst>
                  </p:cNvPr>
                  <p:cNvSpPr txBox="1">
                    <a:spLocks noChangeArrowheads="1"/>
                  </p:cNvSpPr>
                  <p:nvPr/>
                </p:nvSpPr>
                <p:spPr bwMode="auto">
                  <a:xfrm>
                    <a:off x="722" y="2255"/>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7</a:t>
                    </a:r>
                  </a:p>
                </p:txBody>
              </p:sp>
              <p:sp>
                <p:nvSpPr>
                  <p:cNvPr id="20627" name="Text Box 91">
                    <a:extLst>
                      <a:ext uri="{FF2B5EF4-FFF2-40B4-BE49-F238E27FC236}">
                        <a16:creationId xmlns:a16="http://schemas.microsoft.com/office/drawing/2014/main" id="{CDECBA8F-4135-48A5-B9B6-F672CD4D5AF0}"/>
                      </a:ext>
                    </a:extLst>
                  </p:cNvPr>
                  <p:cNvSpPr txBox="1">
                    <a:spLocks noChangeArrowheads="1"/>
                  </p:cNvSpPr>
                  <p:nvPr/>
                </p:nvSpPr>
                <p:spPr bwMode="auto">
                  <a:xfrm>
                    <a:off x="722" y="1634"/>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7</a:t>
                    </a:r>
                  </a:p>
                </p:txBody>
              </p:sp>
              <p:sp>
                <p:nvSpPr>
                  <p:cNvPr id="20628" name="Text Box 92">
                    <a:extLst>
                      <a:ext uri="{FF2B5EF4-FFF2-40B4-BE49-F238E27FC236}">
                        <a16:creationId xmlns:a16="http://schemas.microsoft.com/office/drawing/2014/main" id="{EA5AC3D0-C6E0-4F87-9B52-4C608A1FACB3}"/>
                      </a:ext>
                    </a:extLst>
                  </p:cNvPr>
                  <p:cNvSpPr txBox="1">
                    <a:spLocks noChangeArrowheads="1"/>
                  </p:cNvSpPr>
                  <p:nvPr/>
                </p:nvSpPr>
                <p:spPr bwMode="auto">
                  <a:xfrm>
                    <a:off x="722" y="2831"/>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1</a:t>
                    </a:r>
                  </a:p>
                </p:txBody>
              </p:sp>
              <p:sp>
                <p:nvSpPr>
                  <p:cNvPr id="20629" name="Text Box 93">
                    <a:extLst>
                      <a:ext uri="{FF2B5EF4-FFF2-40B4-BE49-F238E27FC236}">
                        <a16:creationId xmlns:a16="http://schemas.microsoft.com/office/drawing/2014/main" id="{D4106CB3-2200-476B-BFBC-A6554F403F23}"/>
                      </a:ext>
                    </a:extLst>
                  </p:cNvPr>
                  <p:cNvSpPr txBox="1">
                    <a:spLocks noChangeArrowheads="1"/>
                  </p:cNvSpPr>
                  <p:nvPr/>
                </p:nvSpPr>
                <p:spPr bwMode="auto">
                  <a:xfrm>
                    <a:off x="722" y="2543"/>
                    <a:ext cx="238"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3</a:t>
                    </a:r>
                  </a:p>
                </p:txBody>
              </p:sp>
            </p:grpSp>
            <p:grpSp>
              <p:nvGrpSpPr>
                <p:cNvPr id="215180" name="Group 94">
                  <a:extLst>
                    <a:ext uri="{FF2B5EF4-FFF2-40B4-BE49-F238E27FC236}">
                      <a16:creationId xmlns:a16="http://schemas.microsoft.com/office/drawing/2014/main" id="{69322BB7-8EBA-451E-BF59-9D7DFEC04620}"/>
                    </a:ext>
                  </a:extLst>
                </p:cNvPr>
                <p:cNvGrpSpPr>
                  <a:grpSpLocks/>
                </p:cNvGrpSpPr>
                <p:nvPr/>
              </p:nvGrpSpPr>
              <p:grpSpPr bwMode="auto">
                <a:xfrm>
                  <a:off x="1055" y="2831"/>
                  <a:ext cx="1586" cy="256"/>
                  <a:chOff x="1055" y="1055"/>
                  <a:chExt cx="1586" cy="256"/>
                </a:xfrm>
              </p:grpSpPr>
              <p:sp>
                <p:nvSpPr>
                  <p:cNvPr id="20618" name="Text Box 95">
                    <a:extLst>
                      <a:ext uri="{FF2B5EF4-FFF2-40B4-BE49-F238E27FC236}">
                        <a16:creationId xmlns:a16="http://schemas.microsoft.com/office/drawing/2014/main" id="{62A48284-DAC2-468A-9C4B-A4EA0A4E5E3B}"/>
                      </a:ext>
                    </a:extLst>
                  </p:cNvPr>
                  <p:cNvSpPr txBox="1">
                    <a:spLocks noChangeArrowheads="1"/>
                  </p:cNvSpPr>
                  <p:nvPr/>
                </p:nvSpPr>
                <p:spPr bwMode="auto">
                  <a:xfrm>
                    <a:off x="2065" y="1055"/>
                    <a:ext cx="240"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7</a:t>
                    </a:r>
                  </a:p>
                </p:txBody>
              </p:sp>
              <p:sp>
                <p:nvSpPr>
                  <p:cNvPr id="20619" name="Text Box 96">
                    <a:extLst>
                      <a:ext uri="{FF2B5EF4-FFF2-40B4-BE49-F238E27FC236}">
                        <a16:creationId xmlns:a16="http://schemas.microsoft.com/office/drawing/2014/main" id="{3AD10525-08DE-45D4-84AD-7E8EEC376523}"/>
                      </a:ext>
                    </a:extLst>
                  </p:cNvPr>
                  <p:cNvSpPr txBox="1">
                    <a:spLocks noChangeArrowheads="1"/>
                  </p:cNvSpPr>
                  <p:nvPr/>
                </p:nvSpPr>
                <p:spPr bwMode="auto">
                  <a:xfrm>
                    <a:off x="1391" y="1055"/>
                    <a:ext cx="240"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7</a:t>
                    </a:r>
                  </a:p>
                </p:txBody>
              </p:sp>
              <p:sp>
                <p:nvSpPr>
                  <p:cNvPr id="20620" name="Text Box 97">
                    <a:extLst>
                      <a:ext uri="{FF2B5EF4-FFF2-40B4-BE49-F238E27FC236}">
                        <a16:creationId xmlns:a16="http://schemas.microsoft.com/office/drawing/2014/main" id="{2563C2BC-9B09-4E51-B0EB-8353468A5531}"/>
                      </a:ext>
                    </a:extLst>
                  </p:cNvPr>
                  <p:cNvSpPr txBox="1">
                    <a:spLocks noChangeArrowheads="1"/>
                  </p:cNvSpPr>
                  <p:nvPr/>
                </p:nvSpPr>
                <p:spPr bwMode="auto">
                  <a:xfrm>
                    <a:off x="1055" y="1055"/>
                    <a:ext cx="240"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3</a:t>
                    </a:r>
                  </a:p>
                </p:txBody>
              </p:sp>
              <p:sp>
                <p:nvSpPr>
                  <p:cNvPr id="20621" name="Text Box 98">
                    <a:extLst>
                      <a:ext uri="{FF2B5EF4-FFF2-40B4-BE49-F238E27FC236}">
                        <a16:creationId xmlns:a16="http://schemas.microsoft.com/office/drawing/2014/main" id="{422BF807-71B8-4F80-808D-8BC80E4B6960}"/>
                      </a:ext>
                    </a:extLst>
                  </p:cNvPr>
                  <p:cNvSpPr txBox="1">
                    <a:spLocks noChangeArrowheads="1"/>
                  </p:cNvSpPr>
                  <p:nvPr/>
                </p:nvSpPr>
                <p:spPr bwMode="auto">
                  <a:xfrm>
                    <a:off x="2401" y="1058"/>
                    <a:ext cx="240"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3</a:t>
                    </a:r>
                  </a:p>
                </p:txBody>
              </p:sp>
              <p:sp>
                <p:nvSpPr>
                  <p:cNvPr id="20622" name="Text Box 99">
                    <a:extLst>
                      <a:ext uri="{FF2B5EF4-FFF2-40B4-BE49-F238E27FC236}">
                        <a16:creationId xmlns:a16="http://schemas.microsoft.com/office/drawing/2014/main" id="{1B488E3E-89E7-48BC-924B-42AB386D05C0}"/>
                      </a:ext>
                    </a:extLst>
                  </p:cNvPr>
                  <p:cNvSpPr txBox="1">
                    <a:spLocks noChangeArrowheads="1"/>
                  </p:cNvSpPr>
                  <p:nvPr/>
                </p:nvSpPr>
                <p:spPr bwMode="auto">
                  <a:xfrm>
                    <a:off x="1728" y="1058"/>
                    <a:ext cx="241" cy="253"/>
                  </a:xfrm>
                  <a:prstGeom prst="rect">
                    <a:avLst/>
                  </a:prstGeom>
                  <a:noFill/>
                  <a:ln w="9525">
                    <a:noFill/>
                    <a:prstDash val="lgDash"/>
                    <a:miter lim="800000"/>
                    <a:headEnd/>
                    <a:tailEnd/>
                  </a:ln>
                </p:spPr>
                <p:txBody>
                  <a:bodyPr lIns="0" tIns="0" rIns="0" bIns="0">
                    <a:spAutoFit/>
                  </a:bodyPr>
                  <a:lstStyle>
                    <a:lvl1pPr eaLnBrk="0" hangingPunct="0">
                      <a:defRPr sz="3200">
                        <a:solidFill>
                          <a:schemeClr val="bg1"/>
                        </a:solidFill>
                        <a:latin typeface="Times New Roman" panose="02020603050405020304" pitchFamily="18" charset="0"/>
                        <a:ea typeface="宋体" panose="02010600030101010101" pitchFamily="2" charset="-122"/>
                      </a:defRPr>
                    </a:lvl1pPr>
                    <a:lvl2pPr marL="742950" indent="-285750" eaLnBrk="0" hangingPunct="0">
                      <a:defRPr sz="3200">
                        <a:solidFill>
                          <a:schemeClr val="bg1"/>
                        </a:solidFill>
                        <a:latin typeface="Times New Roman" panose="02020603050405020304" pitchFamily="18" charset="0"/>
                        <a:ea typeface="宋体" panose="02010600030101010101" pitchFamily="2" charset="-122"/>
                      </a:defRPr>
                    </a:lvl2pPr>
                    <a:lvl3pPr marL="1143000" indent="-228600" eaLnBrk="0" hangingPunct="0">
                      <a:defRPr sz="3200">
                        <a:solidFill>
                          <a:schemeClr val="bg1"/>
                        </a:solidFill>
                        <a:latin typeface="Times New Roman" panose="02020603050405020304" pitchFamily="18" charset="0"/>
                        <a:ea typeface="宋体" panose="02010600030101010101" pitchFamily="2" charset="-122"/>
                      </a:defRPr>
                    </a:lvl3pPr>
                    <a:lvl4pPr marL="1600200" indent="-228600" eaLnBrk="0" hangingPunct="0">
                      <a:defRPr sz="3200">
                        <a:solidFill>
                          <a:schemeClr val="bg1"/>
                        </a:solidFill>
                        <a:latin typeface="Times New Roman" panose="02020603050405020304" pitchFamily="18" charset="0"/>
                        <a:ea typeface="宋体" panose="02010600030101010101" pitchFamily="2" charset="-122"/>
                      </a:defRPr>
                    </a:lvl4pPr>
                    <a:lvl5pPr marL="2057400" indent="-228600" eaLnBrk="0" hangingPunct="0">
                      <a:defRPr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bg1"/>
                        </a:solidFill>
                        <a:latin typeface="Times New Roman" panose="02020603050405020304" pitchFamily="18" charset="0"/>
                        <a:ea typeface="宋体" panose="02010600030101010101" pitchFamily="2" charset="-122"/>
                      </a:defRPr>
                    </a:lvl9pPr>
                  </a:lstStyle>
                  <a:p>
                    <a:pPr algn="r" fontAlgn="base">
                      <a:spcBef>
                        <a:spcPct val="50000"/>
                      </a:spcBef>
                      <a:spcAft>
                        <a:spcPct val="0"/>
                      </a:spcAft>
                      <a:defRPr/>
                    </a:pPr>
                    <a:r>
                      <a:rPr lang="en-US" altLang="zh-CN" sz="2000">
                        <a:solidFill>
                          <a:srgbClr val="FF0000"/>
                        </a:solidFill>
                        <a:effectLst>
                          <a:outerShdw blurRad="38100" dist="38100" dir="2700000" algn="tl">
                            <a:srgbClr val="C0C0C0"/>
                          </a:outerShdw>
                        </a:effectLst>
                      </a:rPr>
                      <a:t>9</a:t>
                    </a:r>
                  </a:p>
                </p:txBody>
              </p:sp>
            </p:grpSp>
          </p:grpSp>
        </p:grpSp>
      </p:grpSp>
      <p:sp>
        <p:nvSpPr>
          <p:cNvPr id="215044" name="Text Box 101">
            <a:extLst>
              <a:ext uri="{FF2B5EF4-FFF2-40B4-BE49-F238E27FC236}">
                <a16:creationId xmlns:a16="http://schemas.microsoft.com/office/drawing/2014/main" id="{B6816A0F-B73A-4E5D-810F-FB9FD635E79C}"/>
              </a:ext>
            </a:extLst>
          </p:cNvPr>
          <p:cNvSpPr txBox="1">
            <a:spLocks noChangeArrowheads="1"/>
          </p:cNvSpPr>
          <p:nvPr/>
        </p:nvSpPr>
        <p:spPr bwMode="auto">
          <a:xfrm>
            <a:off x="2032001" y="719138"/>
            <a:ext cx="459422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Blip>
                <a:blip r:embed="rId3"/>
              </a:buBlip>
            </a:pPr>
            <a:r>
              <a:rPr lang="en-US" altLang="zh-CN" sz="2800">
                <a:solidFill>
                  <a:srgbClr val="000000"/>
                </a:solidFill>
                <a:ea typeface="宋体" panose="02010600030101010101" pitchFamily="2" charset="-122"/>
                <a:cs typeface="Times New Roman" panose="02020603050405020304" pitchFamily="18" charset="0"/>
              </a:rPr>
              <a:t>A </a:t>
            </a:r>
            <a:r>
              <a:rPr lang="en-US" altLang="zh-CN" sz="2800">
                <a:solidFill>
                  <a:srgbClr val="FF0000"/>
                </a:solidFill>
                <a:ea typeface="宋体" panose="02010600030101010101" pitchFamily="2" charset="-122"/>
                <a:cs typeface="Times New Roman" panose="02020603050405020304" pitchFamily="18" charset="0"/>
              </a:rPr>
              <a:t>7</a:t>
            </a:r>
            <a:r>
              <a:rPr lang="en-US" altLang="zh-CN" sz="2800">
                <a:solidFill>
                  <a:srgbClr val="FF0000"/>
                </a:solidFill>
                <a:ea typeface="宋体" panose="02010600030101010101" pitchFamily="2" charset="-122"/>
                <a:cs typeface="Times New Roman" panose="02020603050405020304" pitchFamily="18" charset="0"/>
                <a:sym typeface="Symbol" panose="05050102010706020507" pitchFamily="18" charset="2"/>
              </a:rPr>
              <a:t></a:t>
            </a:r>
            <a:r>
              <a:rPr lang="en-US" altLang="zh-CN" sz="2800">
                <a:solidFill>
                  <a:srgbClr val="FF0000"/>
                </a:solidFill>
                <a:ea typeface="宋体" panose="02010600030101010101" pitchFamily="2" charset="-122"/>
                <a:cs typeface="Times New Roman" panose="02020603050405020304" pitchFamily="18" charset="0"/>
              </a:rPr>
              <a:t>7 mask</a:t>
            </a:r>
            <a:r>
              <a:rPr lang="en-US" altLang="zh-CN" sz="2800">
                <a:solidFill>
                  <a:srgbClr val="000000"/>
                </a:solidFill>
                <a:ea typeface="宋体" panose="02010600030101010101" pitchFamily="2" charset="-122"/>
                <a:cs typeface="Times New Roman" panose="02020603050405020304" pitchFamily="18" charset="0"/>
              </a:rPr>
              <a:t> approximating a </a:t>
            </a:r>
            <a:r>
              <a:rPr lang="en-US" altLang="zh-CN" sz="2800">
                <a:solidFill>
                  <a:srgbClr val="0066FF"/>
                </a:solidFill>
                <a:ea typeface="宋体" panose="02010600030101010101" pitchFamily="2" charset="-122"/>
                <a:cs typeface="Times New Roman" panose="02020603050405020304" pitchFamily="18" charset="0"/>
              </a:rPr>
              <a:t>Gaussian</a:t>
            </a:r>
            <a:r>
              <a:rPr lang="en-US" altLang="zh-CN" sz="2800">
                <a:solidFill>
                  <a:srgbClr val="000000"/>
                </a:solidFill>
                <a:ea typeface="宋体" panose="02010600030101010101" pitchFamily="2" charset="-122"/>
                <a:cs typeface="Times New Roman" panose="02020603050405020304" pitchFamily="18" charset="0"/>
              </a:rPr>
              <a:t> with </a:t>
            </a:r>
            <a:r>
              <a:rPr lang="en-US" altLang="zh-CN" sz="2800">
                <a:solidFill>
                  <a:srgbClr val="000000"/>
                </a:solidFill>
                <a:ea typeface="宋体" panose="02010600030101010101" pitchFamily="2" charset="-122"/>
                <a:cs typeface="Times New Roman" panose="02020603050405020304" pitchFamily="18" charset="0"/>
                <a:sym typeface="Symbol" panose="05050102010706020507" pitchFamily="18" charset="2"/>
              </a:rPr>
              <a:t></a:t>
            </a:r>
            <a:r>
              <a:rPr lang="en-US" altLang="zh-CN" sz="2800">
                <a:solidFill>
                  <a:srgbClr val="000000"/>
                </a:solidFill>
                <a:ea typeface="宋体" panose="02010600030101010101" pitchFamily="2" charset="-122"/>
                <a:cs typeface="Times New Roman" panose="02020603050405020304" pitchFamily="18" charset="0"/>
              </a:rPr>
              <a:t> = 2 obtained by using</a:t>
            </a:r>
          </a:p>
        </p:txBody>
      </p:sp>
      <p:sp>
        <p:nvSpPr>
          <p:cNvPr id="215045" name="Text Box 102">
            <a:extLst>
              <a:ext uri="{FF2B5EF4-FFF2-40B4-BE49-F238E27FC236}">
                <a16:creationId xmlns:a16="http://schemas.microsoft.com/office/drawing/2014/main" id="{C81AFAB4-50AD-4400-8B33-2CA7942DCA18}"/>
              </a:ext>
            </a:extLst>
          </p:cNvPr>
          <p:cNvSpPr txBox="1">
            <a:spLocks noChangeArrowheads="1"/>
          </p:cNvSpPr>
          <p:nvPr/>
        </p:nvSpPr>
        <p:spPr bwMode="auto">
          <a:xfrm>
            <a:off x="2032000" y="3309939"/>
            <a:ext cx="36068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800">
                <a:solidFill>
                  <a:srgbClr val="000000"/>
                </a:solidFill>
                <a:ea typeface="宋体" panose="02010600030101010101" pitchFamily="2" charset="-122"/>
                <a:cs typeface="Times New Roman" panose="02020603050405020304" pitchFamily="18" charset="0"/>
              </a:rPr>
              <a:t>to generate function values for integers </a:t>
            </a:r>
            <a:r>
              <a:rPr lang="en-US" altLang="zh-CN" sz="2800" i="1">
                <a:solidFill>
                  <a:srgbClr val="000000"/>
                </a:solidFill>
                <a:ea typeface="宋体" panose="02010600030101010101" pitchFamily="2" charset="-122"/>
                <a:cs typeface="Times New Roman" panose="02020603050405020304" pitchFamily="18" charset="0"/>
              </a:rPr>
              <a:t>x</a:t>
            </a:r>
            <a:r>
              <a:rPr lang="en-US" altLang="zh-CN" sz="2800">
                <a:solidFill>
                  <a:srgbClr val="000000"/>
                </a:solidFill>
                <a:ea typeface="宋体" panose="02010600030101010101" pitchFamily="2" charset="-122"/>
                <a:cs typeface="Times New Roman" panose="02020603050405020304" pitchFamily="18" charset="0"/>
              </a:rPr>
              <a:t> and </a:t>
            </a:r>
            <a:r>
              <a:rPr lang="en-US" altLang="zh-CN" sz="2800" i="1">
                <a:solidFill>
                  <a:srgbClr val="000000"/>
                </a:solidFill>
                <a:ea typeface="宋体" panose="02010600030101010101" pitchFamily="2" charset="-122"/>
                <a:cs typeface="Times New Roman" panose="02020603050405020304" pitchFamily="18" charset="0"/>
              </a:rPr>
              <a:t>y</a:t>
            </a:r>
            <a:r>
              <a:rPr lang="en-US" altLang="zh-CN" sz="2800">
                <a:solidFill>
                  <a:srgbClr val="000000"/>
                </a:solidFill>
                <a:ea typeface="宋体" panose="02010600030101010101" pitchFamily="2" charset="-122"/>
                <a:cs typeface="Times New Roman" panose="02020603050405020304" pitchFamily="18" charset="0"/>
              </a:rPr>
              <a:t> and then setting c = 90 so that the smallest mask element is 1. </a:t>
            </a:r>
            <a:endParaRPr lang="en-US" altLang="zh-CN" sz="2800">
              <a:solidFill>
                <a:srgbClr val="FFFFFF"/>
              </a:solidFill>
              <a:ea typeface="宋体" panose="02010600030101010101" pitchFamily="2" charset="-122"/>
              <a:cs typeface="Times New Roman" panose="02020603050405020304" pitchFamily="18" charset="0"/>
            </a:endParaRPr>
          </a:p>
        </p:txBody>
      </p:sp>
      <p:graphicFrame>
        <p:nvGraphicFramePr>
          <p:cNvPr id="215046" name="Object 103">
            <a:extLst>
              <a:ext uri="{FF2B5EF4-FFF2-40B4-BE49-F238E27FC236}">
                <a16:creationId xmlns:a16="http://schemas.microsoft.com/office/drawing/2014/main" id="{DD80F90A-F1F5-4FC3-828F-0313FDC1EBCC}"/>
              </a:ext>
            </a:extLst>
          </p:cNvPr>
          <p:cNvGraphicFramePr>
            <a:graphicFrameLocks noChangeAspect="1"/>
          </p:cNvGraphicFramePr>
          <p:nvPr/>
        </p:nvGraphicFramePr>
        <p:xfrm>
          <a:off x="2133601" y="2093913"/>
          <a:ext cx="3217863" cy="1066800"/>
        </p:xfrm>
        <a:graphic>
          <a:graphicData uri="http://schemas.openxmlformats.org/presentationml/2006/ole">
            <mc:AlternateContent xmlns:mc="http://schemas.openxmlformats.org/markup-compatibility/2006">
              <mc:Choice xmlns:v="urn:schemas-microsoft-com:vml" Requires="v">
                <p:oleObj spid="_x0000_s14338" name="Equation" r:id="rId4" imgW="2270655" imgH="662904" progId="Equation.3">
                  <p:embed/>
                </p:oleObj>
              </mc:Choice>
              <mc:Fallback>
                <p:oleObj name="Equation" r:id="rId4" imgW="2270655" imgH="662904" progId="Equation.3">
                  <p:embed/>
                  <p:pic>
                    <p:nvPicPr>
                      <p:cNvPr id="215046" name="Object 103">
                        <a:extLst>
                          <a:ext uri="{FF2B5EF4-FFF2-40B4-BE49-F238E27FC236}">
                            <a16:creationId xmlns:a16="http://schemas.microsoft.com/office/drawing/2014/main" id="{DD80F90A-F1F5-4FC3-828F-0313FDC1E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1" y="2093913"/>
                        <a:ext cx="32178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5047" name="Group 104">
            <a:extLst>
              <a:ext uri="{FF2B5EF4-FFF2-40B4-BE49-F238E27FC236}">
                <a16:creationId xmlns:a16="http://schemas.microsoft.com/office/drawing/2014/main" id="{9E491099-359E-466B-86AD-74E3B45C9F7A}"/>
              </a:ext>
            </a:extLst>
          </p:cNvPr>
          <p:cNvGrpSpPr>
            <a:grpSpLocks/>
          </p:cNvGrpSpPr>
          <p:nvPr/>
        </p:nvGrpSpPr>
        <p:grpSpPr bwMode="auto">
          <a:xfrm>
            <a:off x="6821489" y="597990"/>
            <a:ext cx="3457575" cy="1994390"/>
            <a:chOff x="3065" y="874"/>
            <a:chExt cx="1898" cy="940"/>
          </a:xfrm>
        </p:grpSpPr>
        <p:grpSp>
          <p:nvGrpSpPr>
            <p:cNvPr id="215054" name="Group 105">
              <a:extLst>
                <a:ext uri="{FF2B5EF4-FFF2-40B4-BE49-F238E27FC236}">
                  <a16:creationId xmlns:a16="http://schemas.microsoft.com/office/drawing/2014/main" id="{E74B8403-B734-4F36-B13D-D516EAFE9619}"/>
                </a:ext>
              </a:extLst>
            </p:cNvPr>
            <p:cNvGrpSpPr>
              <a:grpSpLocks/>
            </p:cNvGrpSpPr>
            <p:nvPr/>
          </p:nvGrpSpPr>
          <p:grpSpPr bwMode="auto">
            <a:xfrm>
              <a:off x="3213" y="874"/>
              <a:ext cx="1749" cy="820"/>
              <a:chOff x="2913" y="290"/>
              <a:chExt cx="1749" cy="820"/>
            </a:xfrm>
          </p:grpSpPr>
          <p:grpSp>
            <p:nvGrpSpPr>
              <p:cNvPr id="215138" name="Group 106">
                <a:extLst>
                  <a:ext uri="{FF2B5EF4-FFF2-40B4-BE49-F238E27FC236}">
                    <a16:creationId xmlns:a16="http://schemas.microsoft.com/office/drawing/2014/main" id="{2BAE1ED9-229A-4D43-AD23-1F980CC658B2}"/>
                  </a:ext>
                </a:extLst>
              </p:cNvPr>
              <p:cNvGrpSpPr>
                <a:grpSpLocks/>
              </p:cNvGrpSpPr>
              <p:nvPr/>
            </p:nvGrpSpPr>
            <p:grpSpPr bwMode="auto">
              <a:xfrm>
                <a:off x="2913" y="815"/>
                <a:ext cx="1749" cy="295"/>
                <a:chOff x="725" y="982"/>
                <a:chExt cx="1749" cy="644"/>
              </a:xfrm>
            </p:grpSpPr>
            <p:sp>
              <p:nvSpPr>
                <p:cNvPr id="20601" name="AutoShape 107">
                  <a:extLst>
                    <a:ext uri="{FF2B5EF4-FFF2-40B4-BE49-F238E27FC236}">
                      <a16:creationId xmlns:a16="http://schemas.microsoft.com/office/drawing/2014/main" id="{F8CA4686-27A6-48D9-AB05-8AB0546E86EF}"/>
                    </a:ext>
                  </a:extLst>
                </p:cNvPr>
                <p:cNvSpPr>
                  <a:spLocks noChangeArrowheads="1"/>
                </p:cNvSpPr>
                <p:nvPr/>
              </p:nvSpPr>
              <p:spPr bwMode="auto">
                <a:xfrm>
                  <a:off x="725" y="982"/>
                  <a:ext cx="298" cy="644"/>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02" name="AutoShape 108">
                  <a:extLst>
                    <a:ext uri="{FF2B5EF4-FFF2-40B4-BE49-F238E27FC236}">
                      <a16:creationId xmlns:a16="http://schemas.microsoft.com/office/drawing/2014/main" id="{BA8E7AD8-0C50-4805-93DA-F315ED5CD666}"/>
                    </a:ext>
                  </a:extLst>
                </p:cNvPr>
                <p:cNvSpPr>
                  <a:spLocks noChangeArrowheads="1"/>
                </p:cNvSpPr>
                <p:nvPr/>
              </p:nvSpPr>
              <p:spPr bwMode="auto">
                <a:xfrm>
                  <a:off x="963" y="982"/>
                  <a:ext cx="298" cy="644"/>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03" name="AutoShape 109">
                  <a:extLst>
                    <a:ext uri="{FF2B5EF4-FFF2-40B4-BE49-F238E27FC236}">
                      <a16:creationId xmlns:a16="http://schemas.microsoft.com/office/drawing/2014/main" id="{07D32B7D-448F-4ED1-B21E-3DA958A6D8D9}"/>
                    </a:ext>
                  </a:extLst>
                </p:cNvPr>
                <p:cNvSpPr>
                  <a:spLocks noChangeArrowheads="1"/>
                </p:cNvSpPr>
                <p:nvPr/>
              </p:nvSpPr>
              <p:spPr bwMode="auto">
                <a:xfrm>
                  <a:off x="1201" y="982"/>
                  <a:ext cx="298" cy="644"/>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04" name="AutoShape 110">
                  <a:extLst>
                    <a:ext uri="{FF2B5EF4-FFF2-40B4-BE49-F238E27FC236}">
                      <a16:creationId xmlns:a16="http://schemas.microsoft.com/office/drawing/2014/main" id="{14907E55-E2E2-4F6B-A567-157A4A65367C}"/>
                    </a:ext>
                  </a:extLst>
                </p:cNvPr>
                <p:cNvSpPr>
                  <a:spLocks noChangeArrowheads="1"/>
                </p:cNvSpPr>
                <p:nvPr/>
              </p:nvSpPr>
              <p:spPr bwMode="auto">
                <a:xfrm>
                  <a:off x="1439" y="982"/>
                  <a:ext cx="298" cy="644"/>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05" name="AutoShape 111">
                  <a:extLst>
                    <a:ext uri="{FF2B5EF4-FFF2-40B4-BE49-F238E27FC236}">
                      <a16:creationId xmlns:a16="http://schemas.microsoft.com/office/drawing/2014/main" id="{AFB829A0-74E5-49FE-9E09-70CCA9943696}"/>
                    </a:ext>
                  </a:extLst>
                </p:cNvPr>
                <p:cNvSpPr>
                  <a:spLocks noChangeArrowheads="1"/>
                </p:cNvSpPr>
                <p:nvPr/>
              </p:nvSpPr>
              <p:spPr bwMode="auto">
                <a:xfrm>
                  <a:off x="1677" y="982"/>
                  <a:ext cx="298" cy="644"/>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06" name="AutoShape 112">
                  <a:extLst>
                    <a:ext uri="{FF2B5EF4-FFF2-40B4-BE49-F238E27FC236}">
                      <a16:creationId xmlns:a16="http://schemas.microsoft.com/office/drawing/2014/main" id="{6B6007E2-59EC-4AAC-BDAD-510C89C0F22B}"/>
                    </a:ext>
                  </a:extLst>
                </p:cNvPr>
                <p:cNvSpPr>
                  <a:spLocks noChangeArrowheads="1"/>
                </p:cNvSpPr>
                <p:nvPr/>
              </p:nvSpPr>
              <p:spPr bwMode="auto">
                <a:xfrm>
                  <a:off x="1927" y="982"/>
                  <a:ext cx="297" cy="644"/>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07" name="AutoShape 113">
                  <a:extLst>
                    <a:ext uri="{FF2B5EF4-FFF2-40B4-BE49-F238E27FC236}">
                      <a16:creationId xmlns:a16="http://schemas.microsoft.com/office/drawing/2014/main" id="{02ED2146-DA49-43BE-A370-66334902994B}"/>
                    </a:ext>
                  </a:extLst>
                </p:cNvPr>
                <p:cNvSpPr>
                  <a:spLocks noChangeArrowheads="1"/>
                </p:cNvSpPr>
                <p:nvPr/>
              </p:nvSpPr>
              <p:spPr bwMode="auto">
                <a:xfrm>
                  <a:off x="2177" y="982"/>
                  <a:ext cx="297" cy="644"/>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20576" name="AutoShape 114">
                <a:extLst>
                  <a:ext uri="{FF2B5EF4-FFF2-40B4-BE49-F238E27FC236}">
                    <a16:creationId xmlns:a16="http://schemas.microsoft.com/office/drawing/2014/main" id="{3EEB7080-F711-461D-97B1-C0F3380EDC61}"/>
                  </a:ext>
                </a:extLst>
              </p:cNvPr>
              <p:cNvSpPr>
                <a:spLocks noChangeArrowheads="1"/>
              </p:cNvSpPr>
              <p:nvPr/>
            </p:nvSpPr>
            <p:spPr bwMode="auto">
              <a:xfrm>
                <a:off x="3153" y="754"/>
                <a:ext cx="258"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77" name="AutoShape 115">
                <a:extLst>
                  <a:ext uri="{FF2B5EF4-FFF2-40B4-BE49-F238E27FC236}">
                    <a16:creationId xmlns:a16="http://schemas.microsoft.com/office/drawing/2014/main" id="{41D697A7-E2A4-43E4-8696-0FD4BCC00637}"/>
                  </a:ext>
                </a:extLst>
              </p:cNvPr>
              <p:cNvSpPr>
                <a:spLocks noChangeArrowheads="1"/>
              </p:cNvSpPr>
              <p:nvPr/>
            </p:nvSpPr>
            <p:spPr bwMode="auto">
              <a:xfrm>
                <a:off x="3155" y="688"/>
                <a:ext cx="254"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78" name="AutoShape 116">
                <a:extLst>
                  <a:ext uri="{FF2B5EF4-FFF2-40B4-BE49-F238E27FC236}">
                    <a16:creationId xmlns:a16="http://schemas.microsoft.com/office/drawing/2014/main" id="{7DAF8DDC-9F86-4725-BE09-20941D6C45B1}"/>
                  </a:ext>
                </a:extLst>
              </p:cNvPr>
              <p:cNvSpPr>
                <a:spLocks noChangeArrowheads="1"/>
              </p:cNvSpPr>
              <p:nvPr/>
            </p:nvSpPr>
            <p:spPr bwMode="auto">
              <a:xfrm>
                <a:off x="3386" y="749"/>
                <a:ext cx="263"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79" name="AutoShape 117">
                <a:extLst>
                  <a:ext uri="{FF2B5EF4-FFF2-40B4-BE49-F238E27FC236}">
                    <a16:creationId xmlns:a16="http://schemas.microsoft.com/office/drawing/2014/main" id="{7CE55849-25E7-41DB-8B09-EB1A05423A7E}"/>
                  </a:ext>
                </a:extLst>
              </p:cNvPr>
              <p:cNvSpPr>
                <a:spLocks noChangeArrowheads="1"/>
              </p:cNvSpPr>
              <p:nvPr/>
            </p:nvSpPr>
            <p:spPr bwMode="auto">
              <a:xfrm>
                <a:off x="3386" y="685"/>
                <a:ext cx="261"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80" name="AutoShape 118">
                <a:extLst>
                  <a:ext uri="{FF2B5EF4-FFF2-40B4-BE49-F238E27FC236}">
                    <a16:creationId xmlns:a16="http://schemas.microsoft.com/office/drawing/2014/main" id="{78D243FD-5FE5-4B60-A32E-24833A1BA6F9}"/>
                  </a:ext>
                </a:extLst>
              </p:cNvPr>
              <p:cNvSpPr>
                <a:spLocks noChangeArrowheads="1"/>
              </p:cNvSpPr>
              <p:nvPr/>
            </p:nvSpPr>
            <p:spPr bwMode="auto">
              <a:xfrm>
                <a:off x="3387" y="619"/>
                <a:ext cx="256"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81" name="AutoShape 119">
                <a:extLst>
                  <a:ext uri="{FF2B5EF4-FFF2-40B4-BE49-F238E27FC236}">
                    <a16:creationId xmlns:a16="http://schemas.microsoft.com/office/drawing/2014/main" id="{1DA64098-A668-4EA3-B04C-5FE7701B2E2B}"/>
                  </a:ext>
                </a:extLst>
              </p:cNvPr>
              <p:cNvSpPr>
                <a:spLocks noChangeArrowheads="1"/>
              </p:cNvSpPr>
              <p:nvPr/>
            </p:nvSpPr>
            <p:spPr bwMode="auto">
              <a:xfrm>
                <a:off x="3385" y="552"/>
                <a:ext cx="257"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82" name="AutoShape 120">
                <a:extLst>
                  <a:ext uri="{FF2B5EF4-FFF2-40B4-BE49-F238E27FC236}">
                    <a16:creationId xmlns:a16="http://schemas.microsoft.com/office/drawing/2014/main" id="{67D8085C-B44D-4207-92B7-1CF5F62F03E4}"/>
                  </a:ext>
                </a:extLst>
              </p:cNvPr>
              <p:cNvSpPr>
                <a:spLocks noChangeArrowheads="1"/>
              </p:cNvSpPr>
              <p:nvPr/>
            </p:nvSpPr>
            <p:spPr bwMode="auto">
              <a:xfrm>
                <a:off x="3383" y="485"/>
                <a:ext cx="262"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83" name="AutoShape 121">
                <a:extLst>
                  <a:ext uri="{FF2B5EF4-FFF2-40B4-BE49-F238E27FC236}">
                    <a16:creationId xmlns:a16="http://schemas.microsoft.com/office/drawing/2014/main" id="{6579E48D-1BAD-441F-AB8B-378BC69EB923}"/>
                  </a:ext>
                </a:extLst>
              </p:cNvPr>
              <p:cNvSpPr>
                <a:spLocks noChangeArrowheads="1"/>
              </p:cNvSpPr>
              <p:nvPr/>
            </p:nvSpPr>
            <p:spPr bwMode="auto">
              <a:xfrm>
                <a:off x="3384" y="420"/>
                <a:ext cx="261"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84" name="AutoShape 122">
                <a:extLst>
                  <a:ext uri="{FF2B5EF4-FFF2-40B4-BE49-F238E27FC236}">
                    <a16:creationId xmlns:a16="http://schemas.microsoft.com/office/drawing/2014/main" id="{9502F69C-A9FF-42F1-B004-CEDEC6138DFC}"/>
                  </a:ext>
                </a:extLst>
              </p:cNvPr>
              <p:cNvSpPr>
                <a:spLocks noChangeArrowheads="1"/>
              </p:cNvSpPr>
              <p:nvPr/>
            </p:nvSpPr>
            <p:spPr bwMode="auto">
              <a:xfrm>
                <a:off x="3624" y="748"/>
                <a:ext cx="271"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85" name="AutoShape 123">
                <a:extLst>
                  <a:ext uri="{FF2B5EF4-FFF2-40B4-BE49-F238E27FC236}">
                    <a16:creationId xmlns:a16="http://schemas.microsoft.com/office/drawing/2014/main" id="{0928B3DC-0AD8-4E9E-B8A0-288F21681A45}"/>
                  </a:ext>
                </a:extLst>
              </p:cNvPr>
              <p:cNvSpPr>
                <a:spLocks noChangeArrowheads="1"/>
              </p:cNvSpPr>
              <p:nvPr/>
            </p:nvSpPr>
            <p:spPr bwMode="auto">
              <a:xfrm>
                <a:off x="3625" y="682"/>
                <a:ext cx="266"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86" name="AutoShape 124">
                <a:extLst>
                  <a:ext uri="{FF2B5EF4-FFF2-40B4-BE49-F238E27FC236}">
                    <a16:creationId xmlns:a16="http://schemas.microsoft.com/office/drawing/2014/main" id="{15243BB2-F641-482E-B24F-0819E5C47389}"/>
                  </a:ext>
                </a:extLst>
              </p:cNvPr>
              <p:cNvSpPr>
                <a:spLocks noChangeArrowheads="1"/>
              </p:cNvSpPr>
              <p:nvPr/>
            </p:nvSpPr>
            <p:spPr bwMode="auto">
              <a:xfrm>
                <a:off x="3623" y="615"/>
                <a:ext cx="264"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15150" name="Group 125">
                <a:extLst>
                  <a:ext uri="{FF2B5EF4-FFF2-40B4-BE49-F238E27FC236}">
                    <a16:creationId xmlns:a16="http://schemas.microsoft.com/office/drawing/2014/main" id="{7CD49F76-2F3F-4D59-B085-D8EFD21D5D6D}"/>
                  </a:ext>
                </a:extLst>
              </p:cNvPr>
              <p:cNvGrpSpPr>
                <a:grpSpLocks/>
              </p:cNvGrpSpPr>
              <p:nvPr/>
            </p:nvGrpSpPr>
            <p:grpSpPr bwMode="auto">
              <a:xfrm>
                <a:off x="3621" y="420"/>
                <a:ext cx="263" cy="419"/>
                <a:chOff x="2357" y="1018"/>
                <a:chExt cx="295" cy="478"/>
              </a:xfrm>
            </p:grpSpPr>
            <p:sp>
              <p:nvSpPr>
                <p:cNvPr id="20598" name="AutoShape 126">
                  <a:extLst>
                    <a:ext uri="{FF2B5EF4-FFF2-40B4-BE49-F238E27FC236}">
                      <a16:creationId xmlns:a16="http://schemas.microsoft.com/office/drawing/2014/main" id="{CE263DFA-A54C-4065-A11A-15FB7E82E801}"/>
                    </a:ext>
                  </a:extLst>
                </p:cNvPr>
                <p:cNvSpPr>
                  <a:spLocks noChangeArrowheads="1"/>
                </p:cNvSpPr>
                <p:nvPr/>
              </p:nvSpPr>
              <p:spPr bwMode="auto">
                <a:xfrm>
                  <a:off x="2358" y="1168"/>
                  <a:ext cx="294" cy="32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99" name="AutoShape 127">
                  <a:extLst>
                    <a:ext uri="{FF2B5EF4-FFF2-40B4-BE49-F238E27FC236}">
                      <a16:creationId xmlns:a16="http://schemas.microsoft.com/office/drawing/2014/main" id="{AADCDBAE-7DBD-46A8-B05D-69B5161BEE33}"/>
                    </a:ext>
                  </a:extLst>
                </p:cNvPr>
                <p:cNvSpPr>
                  <a:spLocks noChangeArrowheads="1"/>
                </p:cNvSpPr>
                <p:nvPr/>
              </p:nvSpPr>
              <p:spPr bwMode="auto">
                <a:xfrm>
                  <a:off x="2359" y="1094"/>
                  <a:ext cx="292" cy="32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600" name="AutoShape 128">
                  <a:extLst>
                    <a:ext uri="{FF2B5EF4-FFF2-40B4-BE49-F238E27FC236}">
                      <a16:creationId xmlns:a16="http://schemas.microsoft.com/office/drawing/2014/main" id="{818B2363-74DA-4856-A1F1-580735EABB3B}"/>
                    </a:ext>
                  </a:extLst>
                </p:cNvPr>
                <p:cNvSpPr>
                  <a:spLocks noChangeArrowheads="1"/>
                </p:cNvSpPr>
                <p:nvPr/>
              </p:nvSpPr>
              <p:spPr bwMode="auto">
                <a:xfrm>
                  <a:off x="2357" y="1018"/>
                  <a:ext cx="293" cy="327"/>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20588" name="AutoShape 129">
                <a:extLst>
                  <a:ext uri="{FF2B5EF4-FFF2-40B4-BE49-F238E27FC236}">
                    <a16:creationId xmlns:a16="http://schemas.microsoft.com/office/drawing/2014/main" id="{599EEA18-1D49-4A08-9C6A-ED84896A96D6}"/>
                  </a:ext>
                </a:extLst>
              </p:cNvPr>
              <p:cNvSpPr>
                <a:spLocks noChangeArrowheads="1"/>
              </p:cNvSpPr>
              <p:nvPr/>
            </p:nvSpPr>
            <p:spPr bwMode="auto">
              <a:xfrm>
                <a:off x="3620" y="357"/>
                <a:ext cx="261"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89" name="AutoShape 130">
                <a:extLst>
                  <a:ext uri="{FF2B5EF4-FFF2-40B4-BE49-F238E27FC236}">
                    <a16:creationId xmlns:a16="http://schemas.microsoft.com/office/drawing/2014/main" id="{2914D1C8-5820-4BD7-85EE-68E0CCAA4C55}"/>
                  </a:ext>
                </a:extLst>
              </p:cNvPr>
              <p:cNvSpPr>
                <a:spLocks noChangeArrowheads="1"/>
              </p:cNvSpPr>
              <p:nvPr/>
            </p:nvSpPr>
            <p:spPr bwMode="auto">
              <a:xfrm>
                <a:off x="3620" y="290"/>
                <a:ext cx="261"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90" name="AutoShape 131">
                <a:extLst>
                  <a:ext uri="{FF2B5EF4-FFF2-40B4-BE49-F238E27FC236}">
                    <a16:creationId xmlns:a16="http://schemas.microsoft.com/office/drawing/2014/main" id="{DEBD59EB-1222-4B51-989F-F908CDBD884D}"/>
                  </a:ext>
                </a:extLst>
              </p:cNvPr>
              <p:cNvSpPr>
                <a:spLocks noChangeArrowheads="1"/>
              </p:cNvSpPr>
              <p:nvPr/>
            </p:nvSpPr>
            <p:spPr bwMode="auto">
              <a:xfrm>
                <a:off x="3865" y="754"/>
                <a:ext cx="268"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91" name="AutoShape 132">
                <a:extLst>
                  <a:ext uri="{FF2B5EF4-FFF2-40B4-BE49-F238E27FC236}">
                    <a16:creationId xmlns:a16="http://schemas.microsoft.com/office/drawing/2014/main" id="{21733B77-35E9-43FB-BDB6-79B526A5B13D}"/>
                  </a:ext>
                </a:extLst>
              </p:cNvPr>
              <p:cNvSpPr>
                <a:spLocks noChangeArrowheads="1"/>
              </p:cNvSpPr>
              <p:nvPr/>
            </p:nvSpPr>
            <p:spPr bwMode="auto">
              <a:xfrm>
                <a:off x="3868" y="689"/>
                <a:ext cx="266"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92" name="AutoShape 133">
                <a:extLst>
                  <a:ext uri="{FF2B5EF4-FFF2-40B4-BE49-F238E27FC236}">
                    <a16:creationId xmlns:a16="http://schemas.microsoft.com/office/drawing/2014/main" id="{B0B4A7BF-E8FD-4518-A31E-4223D829AEE5}"/>
                  </a:ext>
                </a:extLst>
              </p:cNvPr>
              <p:cNvSpPr>
                <a:spLocks noChangeArrowheads="1"/>
              </p:cNvSpPr>
              <p:nvPr/>
            </p:nvSpPr>
            <p:spPr bwMode="auto">
              <a:xfrm>
                <a:off x="3867" y="622"/>
                <a:ext cx="267"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93" name="AutoShape 134">
                <a:extLst>
                  <a:ext uri="{FF2B5EF4-FFF2-40B4-BE49-F238E27FC236}">
                    <a16:creationId xmlns:a16="http://schemas.microsoft.com/office/drawing/2014/main" id="{A82379A0-EEEC-418F-A4D0-78738377864D}"/>
                  </a:ext>
                </a:extLst>
              </p:cNvPr>
              <p:cNvSpPr>
                <a:spLocks noChangeArrowheads="1"/>
              </p:cNvSpPr>
              <p:nvPr/>
            </p:nvSpPr>
            <p:spPr bwMode="auto">
              <a:xfrm>
                <a:off x="3864" y="556"/>
                <a:ext cx="268"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94" name="AutoShape 135">
                <a:extLst>
                  <a:ext uri="{FF2B5EF4-FFF2-40B4-BE49-F238E27FC236}">
                    <a16:creationId xmlns:a16="http://schemas.microsoft.com/office/drawing/2014/main" id="{3E2902E0-5FC2-46CA-A50B-2EF3B692E69A}"/>
                  </a:ext>
                </a:extLst>
              </p:cNvPr>
              <p:cNvSpPr>
                <a:spLocks noChangeArrowheads="1"/>
              </p:cNvSpPr>
              <p:nvPr/>
            </p:nvSpPr>
            <p:spPr bwMode="auto">
              <a:xfrm>
                <a:off x="3860" y="489"/>
                <a:ext cx="272" cy="29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95" name="AutoShape 136">
                <a:extLst>
                  <a:ext uri="{FF2B5EF4-FFF2-40B4-BE49-F238E27FC236}">
                    <a16:creationId xmlns:a16="http://schemas.microsoft.com/office/drawing/2014/main" id="{D88E6B1D-72A1-4C6C-951A-DA2D5BDC5B2A}"/>
                  </a:ext>
                </a:extLst>
              </p:cNvPr>
              <p:cNvSpPr>
                <a:spLocks noChangeArrowheads="1"/>
              </p:cNvSpPr>
              <p:nvPr/>
            </p:nvSpPr>
            <p:spPr bwMode="auto">
              <a:xfrm>
                <a:off x="3857" y="422"/>
                <a:ext cx="275" cy="29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96" name="AutoShape 137">
                <a:extLst>
                  <a:ext uri="{FF2B5EF4-FFF2-40B4-BE49-F238E27FC236}">
                    <a16:creationId xmlns:a16="http://schemas.microsoft.com/office/drawing/2014/main" id="{2DFA19CC-551F-4794-AD9A-B510DDA0B1CB}"/>
                  </a:ext>
                </a:extLst>
              </p:cNvPr>
              <p:cNvSpPr>
                <a:spLocks noChangeArrowheads="1"/>
              </p:cNvSpPr>
              <p:nvPr/>
            </p:nvSpPr>
            <p:spPr bwMode="auto">
              <a:xfrm>
                <a:off x="4112" y="751"/>
                <a:ext cx="278" cy="29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97" name="AutoShape 138">
                <a:extLst>
                  <a:ext uri="{FF2B5EF4-FFF2-40B4-BE49-F238E27FC236}">
                    <a16:creationId xmlns:a16="http://schemas.microsoft.com/office/drawing/2014/main" id="{F20EEFED-9730-45A8-91F9-E51F2C4BFBC4}"/>
                  </a:ext>
                </a:extLst>
              </p:cNvPr>
              <p:cNvSpPr>
                <a:spLocks noChangeArrowheads="1"/>
              </p:cNvSpPr>
              <p:nvPr/>
            </p:nvSpPr>
            <p:spPr bwMode="auto">
              <a:xfrm>
                <a:off x="4113" y="685"/>
                <a:ext cx="276" cy="29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15055" name="Group 139">
              <a:extLst>
                <a:ext uri="{FF2B5EF4-FFF2-40B4-BE49-F238E27FC236}">
                  <a16:creationId xmlns:a16="http://schemas.microsoft.com/office/drawing/2014/main" id="{078F08D3-9E6C-4C06-94F5-62B76D7473CC}"/>
                </a:ext>
              </a:extLst>
            </p:cNvPr>
            <p:cNvGrpSpPr>
              <a:grpSpLocks/>
            </p:cNvGrpSpPr>
            <p:nvPr/>
          </p:nvGrpSpPr>
          <p:grpSpPr bwMode="auto">
            <a:xfrm>
              <a:off x="3065" y="994"/>
              <a:ext cx="1898" cy="820"/>
              <a:chOff x="3513" y="1410"/>
              <a:chExt cx="1898" cy="820"/>
            </a:xfrm>
          </p:grpSpPr>
          <p:grpSp>
            <p:nvGrpSpPr>
              <p:cNvPr id="215056" name="Group 140">
                <a:extLst>
                  <a:ext uri="{FF2B5EF4-FFF2-40B4-BE49-F238E27FC236}">
                    <a16:creationId xmlns:a16="http://schemas.microsoft.com/office/drawing/2014/main" id="{020D832F-4491-4446-A11E-F6124EB08F61}"/>
                  </a:ext>
                </a:extLst>
              </p:cNvPr>
              <p:cNvGrpSpPr>
                <a:grpSpLocks/>
              </p:cNvGrpSpPr>
              <p:nvPr/>
            </p:nvGrpSpPr>
            <p:grpSpPr bwMode="auto">
              <a:xfrm>
                <a:off x="3513" y="1814"/>
                <a:ext cx="1898" cy="416"/>
                <a:chOff x="275" y="550"/>
                <a:chExt cx="1898" cy="475"/>
              </a:xfrm>
            </p:grpSpPr>
            <p:grpSp>
              <p:nvGrpSpPr>
                <p:cNvPr id="215082" name="Group 141">
                  <a:extLst>
                    <a:ext uri="{FF2B5EF4-FFF2-40B4-BE49-F238E27FC236}">
                      <a16:creationId xmlns:a16="http://schemas.microsoft.com/office/drawing/2014/main" id="{B522BD28-C3E1-460A-836A-6B426FC02EC2}"/>
                    </a:ext>
                  </a:extLst>
                </p:cNvPr>
                <p:cNvGrpSpPr>
                  <a:grpSpLocks/>
                </p:cNvGrpSpPr>
                <p:nvPr/>
              </p:nvGrpSpPr>
              <p:grpSpPr bwMode="auto">
                <a:xfrm>
                  <a:off x="424" y="550"/>
                  <a:ext cx="1749" cy="338"/>
                  <a:chOff x="725" y="983"/>
                  <a:chExt cx="1749" cy="641"/>
                </a:xfrm>
              </p:grpSpPr>
              <p:sp>
                <p:nvSpPr>
                  <p:cNvPr id="20568" name="AutoShape 142">
                    <a:extLst>
                      <a:ext uri="{FF2B5EF4-FFF2-40B4-BE49-F238E27FC236}">
                        <a16:creationId xmlns:a16="http://schemas.microsoft.com/office/drawing/2014/main" id="{C2F75A0B-662D-42AE-B82A-96F30905E4F3}"/>
                      </a:ext>
                    </a:extLst>
                  </p:cNvPr>
                  <p:cNvSpPr>
                    <a:spLocks noChangeArrowheads="1"/>
                  </p:cNvSpPr>
                  <p:nvPr/>
                </p:nvSpPr>
                <p:spPr bwMode="auto">
                  <a:xfrm>
                    <a:off x="725"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69" name="AutoShape 143">
                    <a:extLst>
                      <a:ext uri="{FF2B5EF4-FFF2-40B4-BE49-F238E27FC236}">
                        <a16:creationId xmlns:a16="http://schemas.microsoft.com/office/drawing/2014/main" id="{5B37D9FE-6B10-43EF-9C69-4622EFEC82F1}"/>
                      </a:ext>
                    </a:extLst>
                  </p:cNvPr>
                  <p:cNvSpPr>
                    <a:spLocks noChangeArrowheads="1"/>
                  </p:cNvSpPr>
                  <p:nvPr/>
                </p:nvSpPr>
                <p:spPr bwMode="auto">
                  <a:xfrm>
                    <a:off x="963" y="983"/>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70" name="AutoShape 144">
                    <a:extLst>
                      <a:ext uri="{FF2B5EF4-FFF2-40B4-BE49-F238E27FC236}">
                        <a16:creationId xmlns:a16="http://schemas.microsoft.com/office/drawing/2014/main" id="{2F6B0B4A-8F9C-419A-9779-27A28080416F}"/>
                      </a:ext>
                    </a:extLst>
                  </p:cNvPr>
                  <p:cNvSpPr>
                    <a:spLocks noChangeArrowheads="1"/>
                  </p:cNvSpPr>
                  <p:nvPr/>
                </p:nvSpPr>
                <p:spPr bwMode="auto">
                  <a:xfrm>
                    <a:off x="1201"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71" name="AutoShape 145">
                    <a:extLst>
                      <a:ext uri="{FF2B5EF4-FFF2-40B4-BE49-F238E27FC236}">
                        <a16:creationId xmlns:a16="http://schemas.microsoft.com/office/drawing/2014/main" id="{B9D8D915-70C9-442F-B0C7-CF346C3B9FD7}"/>
                      </a:ext>
                    </a:extLst>
                  </p:cNvPr>
                  <p:cNvSpPr>
                    <a:spLocks noChangeArrowheads="1"/>
                  </p:cNvSpPr>
                  <p:nvPr/>
                </p:nvSpPr>
                <p:spPr bwMode="auto">
                  <a:xfrm>
                    <a:off x="1439"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72" name="AutoShape 146">
                    <a:extLst>
                      <a:ext uri="{FF2B5EF4-FFF2-40B4-BE49-F238E27FC236}">
                        <a16:creationId xmlns:a16="http://schemas.microsoft.com/office/drawing/2014/main" id="{9A9B66B1-BD6A-419F-8D22-69479C822A49}"/>
                      </a:ext>
                    </a:extLst>
                  </p:cNvPr>
                  <p:cNvSpPr>
                    <a:spLocks noChangeArrowheads="1"/>
                  </p:cNvSpPr>
                  <p:nvPr/>
                </p:nvSpPr>
                <p:spPr bwMode="auto">
                  <a:xfrm>
                    <a:off x="1677"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73" name="AutoShape 147">
                    <a:extLst>
                      <a:ext uri="{FF2B5EF4-FFF2-40B4-BE49-F238E27FC236}">
                        <a16:creationId xmlns:a16="http://schemas.microsoft.com/office/drawing/2014/main" id="{21A80A5E-1B1D-4799-B685-904B5AFBFA3D}"/>
                      </a:ext>
                    </a:extLst>
                  </p:cNvPr>
                  <p:cNvSpPr>
                    <a:spLocks noChangeArrowheads="1"/>
                  </p:cNvSpPr>
                  <p:nvPr/>
                </p:nvSpPr>
                <p:spPr bwMode="auto">
                  <a:xfrm>
                    <a:off x="1927" y="983"/>
                    <a:ext cx="297"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74" name="AutoShape 148">
                    <a:extLst>
                      <a:ext uri="{FF2B5EF4-FFF2-40B4-BE49-F238E27FC236}">
                        <a16:creationId xmlns:a16="http://schemas.microsoft.com/office/drawing/2014/main" id="{9CACF50E-81BE-44ED-AEAA-BEE4D927C72A}"/>
                      </a:ext>
                    </a:extLst>
                  </p:cNvPr>
                  <p:cNvSpPr>
                    <a:spLocks noChangeArrowheads="1"/>
                  </p:cNvSpPr>
                  <p:nvPr/>
                </p:nvSpPr>
                <p:spPr bwMode="auto">
                  <a:xfrm>
                    <a:off x="2177" y="983"/>
                    <a:ext cx="297"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15083" name="Group 149">
                  <a:extLst>
                    <a:ext uri="{FF2B5EF4-FFF2-40B4-BE49-F238E27FC236}">
                      <a16:creationId xmlns:a16="http://schemas.microsoft.com/office/drawing/2014/main" id="{7DFF4249-92F4-43C9-8646-36E13CCD77AF}"/>
                    </a:ext>
                  </a:extLst>
                </p:cNvPr>
                <p:cNvGrpSpPr>
                  <a:grpSpLocks/>
                </p:cNvGrpSpPr>
                <p:nvPr/>
              </p:nvGrpSpPr>
              <p:grpSpPr bwMode="auto">
                <a:xfrm>
                  <a:off x="407" y="565"/>
                  <a:ext cx="1748" cy="338"/>
                  <a:chOff x="725" y="982"/>
                  <a:chExt cx="1748" cy="642"/>
                </a:xfrm>
              </p:grpSpPr>
              <p:sp>
                <p:nvSpPr>
                  <p:cNvPr id="20561" name="AutoShape 150">
                    <a:extLst>
                      <a:ext uri="{FF2B5EF4-FFF2-40B4-BE49-F238E27FC236}">
                        <a16:creationId xmlns:a16="http://schemas.microsoft.com/office/drawing/2014/main" id="{2F7CB6D4-5362-41BA-86E5-B8A72EA4BA3A}"/>
                      </a:ext>
                    </a:extLst>
                  </p:cNvPr>
                  <p:cNvSpPr>
                    <a:spLocks noChangeArrowheads="1"/>
                  </p:cNvSpPr>
                  <p:nvPr/>
                </p:nvSpPr>
                <p:spPr bwMode="auto">
                  <a:xfrm>
                    <a:off x="725" y="982"/>
                    <a:ext cx="298" cy="642"/>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62" name="AutoShape 151">
                    <a:extLst>
                      <a:ext uri="{FF2B5EF4-FFF2-40B4-BE49-F238E27FC236}">
                        <a16:creationId xmlns:a16="http://schemas.microsoft.com/office/drawing/2014/main" id="{DB8F94CB-C354-4027-B597-DB43F50134A2}"/>
                      </a:ext>
                    </a:extLst>
                  </p:cNvPr>
                  <p:cNvSpPr>
                    <a:spLocks noChangeArrowheads="1"/>
                  </p:cNvSpPr>
                  <p:nvPr/>
                </p:nvSpPr>
                <p:spPr bwMode="auto">
                  <a:xfrm>
                    <a:off x="962" y="982"/>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63" name="AutoShape 152">
                    <a:extLst>
                      <a:ext uri="{FF2B5EF4-FFF2-40B4-BE49-F238E27FC236}">
                        <a16:creationId xmlns:a16="http://schemas.microsoft.com/office/drawing/2014/main" id="{E35E598A-4C71-4918-8B61-BC17D3B73782}"/>
                      </a:ext>
                    </a:extLst>
                  </p:cNvPr>
                  <p:cNvSpPr>
                    <a:spLocks noChangeArrowheads="1"/>
                  </p:cNvSpPr>
                  <p:nvPr/>
                </p:nvSpPr>
                <p:spPr bwMode="auto">
                  <a:xfrm>
                    <a:off x="1200" y="982"/>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64" name="AutoShape 153">
                    <a:extLst>
                      <a:ext uri="{FF2B5EF4-FFF2-40B4-BE49-F238E27FC236}">
                        <a16:creationId xmlns:a16="http://schemas.microsoft.com/office/drawing/2014/main" id="{6C36688A-C697-49E3-A9DD-7630D011A961}"/>
                      </a:ext>
                    </a:extLst>
                  </p:cNvPr>
                  <p:cNvSpPr>
                    <a:spLocks noChangeArrowheads="1"/>
                  </p:cNvSpPr>
                  <p:nvPr/>
                </p:nvSpPr>
                <p:spPr bwMode="auto">
                  <a:xfrm>
                    <a:off x="1437" y="982"/>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65" name="AutoShape 154">
                    <a:extLst>
                      <a:ext uri="{FF2B5EF4-FFF2-40B4-BE49-F238E27FC236}">
                        <a16:creationId xmlns:a16="http://schemas.microsoft.com/office/drawing/2014/main" id="{A1E38419-3EB6-486B-BFA4-3A92EBFD065C}"/>
                      </a:ext>
                    </a:extLst>
                  </p:cNvPr>
                  <p:cNvSpPr>
                    <a:spLocks noChangeArrowheads="1"/>
                  </p:cNvSpPr>
                  <p:nvPr/>
                </p:nvSpPr>
                <p:spPr bwMode="auto">
                  <a:xfrm>
                    <a:off x="1674" y="982"/>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66" name="AutoShape 155">
                    <a:extLst>
                      <a:ext uri="{FF2B5EF4-FFF2-40B4-BE49-F238E27FC236}">
                        <a16:creationId xmlns:a16="http://schemas.microsoft.com/office/drawing/2014/main" id="{42C2D956-BAF6-4126-B35E-5703BC0BFFC9}"/>
                      </a:ext>
                    </a:extLst>
                  </p:cNvPr>
                  <p:cNvSpPr>
                    <a:spLocks noChangeArrowheads="1"/>
                  </p:cNvSpPr>
                  <p:nvPr/>
                </p:nvSpPr>
                <p:spPr bwMode="auto">
                  <a:xfrm>
                    <a:off x="1925" y="982"/>
                    <a:ext cx="297"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67" name="AutoShape 156">
                    <a:extLst>
                      <a:ext uri="{FF2B5EF4-FFF2-40B4-BE49-F238E27FC236}">
                        <a16:creationId xmlns:a16="http://schemas.microsoft.com/office/drawing/2014/main" id="{E5EFA85B-728D-4B31-B75B-1B4420C6B848}"/>
                      </a:ext>
                    </a:extLst>
                  </p:cNvPr>
                  <p:cNvSpPr>
                    <a:spLocks noChangeArrowheads="1"/>
                  </p:cNvSpPr>
                  <p:nvPr/>
                </p:nvSpPr>
                <p:spPr bwMode="auto">
                  <a:xfrm>
                    <a:off x="2176" y="982"/>
                    <a:ext cx="297"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15084" name="Group 157">
                  <a:extLst>
                    <a:ext uri="{FF2B5EF4-FFF2-40B4-BE49-F238E27FC236}">
                      <a16:creationId xmlns:a16="http://schemas.microsoft.com/office/drawing/2014/main" id="{80AC8AD1-7DAF-486F-9B37-09BF475AE1B4}"/>
                    </a:ext>
                  </a:extLst>
                </p:cNvPr>
                <p:cNvGrpSpPr>
                  <a:grpSpLocks/>
                </p:cNvGrpSpPr>
                <p:nvPr/>
              </p:nvGrpSpPr>
              <p:grpSpPr bwMode="auto">
                <a:xfrm>
                  <a:off x="384" y="588"/>
                  <a:ext cx="1749" cy="338"/>
                  <a:chOff x="725" y="982"/>
                  <a:chExt cx="1749" cy="642"/>
                </a:xfrm>
              </p:grpSpPr>
              <p:sp>
                <p:nvSpPr>
                  <p:cNvPr id="20554" name="AutoShape 158">
                    <a:extLst>
                      <a:ext uri="{FF2B5EF4-FFF2-40B4-BE49-F238E27FC236}">
                        <a16:creationId xmlns:a16="http://schemas.microsoft.com/office/drawing/2014/main" id="{9D23DFC0-4641-412C-9B8E-2B47DDC41B53}"/>
                      </a:ext>
                    </a:extLst>
                  </p:cNvPr>
                  <p:cNvSpPr>
                    <a:spLocks noChangeArrowheads="1"/>
                  </p:cNvSpPr>
                  <p:nvPr/>
                </p:nvSpPr>
                <p:spPr bwMode="auto">
                  <a:xfrm>
                    <a:off x="725" y="982"/>
                    <a:ext cx="298" cy="642"/>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55" name="AutoShape 159">
                    <a:extLst>
                      <a:ext uri="{FF2B5EF4-FFF2-40B4-BE49-F238E27FC236}">
                        <a16:creationId xmlns:a16="http://schemas.microsoft.com/office/drawing/2014/main" id="{338690C9-FDD3-48E6-AE8E-C62136835C9F}"/>
                      </a:ext>
                    </a:extLst>
                  </p:cNvPr>
                  <p:cNvSpPr>
                    <a:spLocks noChangeArrowheads="1"/>
                  </p:cNvSpPr>
                  <p:nvPr/>
                </p:nvSpPr>
                <p:spPr bwMode="auto">
                  <a:xfrm>
                    <a:off x="963"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56" name="AutoShape 160">
                    <a:extLst>
                      <a:ext uri="{FF2B5EF4-FFF2-40B4-BE49-F238E27FC236}">
                        <a16:creationId xmlns:a16="http://schemas.microsoft.com/office/drawing/2014/main" id="{FC1C8B2C-2F87-4223-B53A-A5FFC528E050}"/>
                      </a:ext>
                    </a:extLst>
                  </p:cNvPr>
                  <p:cNvSpPr>
                    <a:spLocks noChangeArrowheads="1"/>
                  </p:cNvSpPr>
                  <p:nvPr/>
                </p:nvSpPr>
                <p:spPr bwMode="auto">
                  <a:xfrm>
                    <a:off x="1201"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57" name="AutoShape 161">
                    <a:extLst>
                      <a:ext uri="{FF2B5EF4-FFF2-40B4-BE49-F238E27FC236}">
                        <a16:creationId xmlns:a16="http://schemas.microsoft.com/office/drawing/2014/main" id="{C32363D9-AC2B-4AEA-B393-C22E11457CF1}"/>
                      </a:ext>
                    </a:extLst>
                  </p:cNvPr>
                  <p:cNvSpPr>
                    <a:spLocks noChangeArrowheads="1"/>
                  </p:cNvSpPr>
                  <p:nvPr/>
                </p:nvSpPr>
                <p:spPr bwMode="auto">
                  <a:xfrm>
                    <a:off x="1439"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58" name="AutoShape 162">
                    <a:extLst>
                      <a:ext uri="{FF2B5EF4-FFF2-40B4-BE49-F238E27FC236}">
                        <a16:creationId xmlns:a16="http://schemas.microsoft.com/office/drawing/2014/main" id="{0E4883B9-E5A7-49EA-BE86-C518255DD1C5}"/>
                      </a:ext>
                    </a:extLst>
                  </p:cNvPr>
                  <p:cNvSpPr>
                    <a:spLocks noChangeArrowheads="1"/>
                  </p:cNvSpPr>
                  <p:nvPr/>
                </p:nvSpPr>
                <p:spPr bwMode="auto">
                  <a:xfrm>
                    <a:off x="1677"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59" name="AutoShape 163">
                    <a:extLst>
                      <a:ext uri="{FF2B5EF4-FFF2-40B4-BE49-F238E27FC236}">
                        <a16:creationId xmlns:a16="http://schemas.microsoft.com/office/drawing/2014/main" id="{764491DD-43CA-492D-AAB9-144022295B69}"/>
                      </a:ext>
                    </a:extLst>
                  </p:cNvPr>
                  <p:cNvSpPr>
                    <a:spLocks noChangeArrowheads="1"/>
                  </p:cNvSpPr>
                  <p:nvPr/>
                </p:nvSpPr>
                <p:spPr bwMode="auto">
                  <a:xfrm>
                    <a:off x="1927" y="983"/>
                    <a:ext cx="297"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60" name="AutoShape 164">
                    <a:extLst>
                      <a:ext uri="{FF2B5EF4-FFF2-40B4-BE49-F238E27FC236}">
                        <a16:creationId xmlns:a16="http://schemas.microsoft.com/office/drawing/2014/main" id="{5FE9D376-BA28-41B9-BE7A-C44DFB254AE6}"/>
                      </a:ext>
                    </a:extLst>
                  </p:cNvPr>
                  <p:cNvSpPr>
                    <a:spLocks noChangeArrowheads="1"/>
                  </p:cNvSpPr>
                  <p:nvPr/>
                </p:nvSpPr>
                <p:spPr bwMode="auto">
                  <a:xfrm>
                    <a:off x="2177" y="983"/>
                    <a:ext cx="297"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15085" name="Group 165">
                  <a:extLst>
                    <a:ext uri="{FF2B5EF4-FFF2-40B4-BE49-F238E27FC236}">
                      <a16:creationId xmlns:a16="http://schemas.microsoft.com/office/drawing/2014/main" id="{12BA6C45-EC0A-4C49-98CC-B35AD5449633}"/>
                    </a:ext>
                  </a:extLst>
                </p:cNvPr>
                <p:cNvGrpSpPr>
                  <a:grpSpLocks/>
                </p:cNvGrpSpPr>
                <p:nvPr/>
              </p:nvGrpSpPr>
              <p:grpSpPr bwMode="auto">
                <a:xfrm>
                  <a:off x="358" y="611"/>
                  <a:ext cx="1749" cy="338"/>
                  <a:chOff x="725" y="982"/>
                  <a:chExt cx="1749" cy="642"/>
                </a:xfrm>
              </p:grpSpPr>
              <p:sp>
                <p:nvSpPr>
                  <p:cNvPr id="20547" name="AutoShape 166">
                    <a:extLst>
                      <a:ext uri="{FF2B5EF4-FFF2-40B4-BE49-F238E27FC236}">
                        <a16:creationId xmlns:a16="http://schemas.microsoft.com/office/drawing/2014/main" id="{3F874A83-24C2-44D8-8DBA-812B44424A52}"/>
                      </a:ext>
                    </a:extLst>
                  </p:cNvPr>
                  <p:cNvSpPr>
                    <a:spLocks noChangeArrowheads="1"/>
                  </p:cNvSpPr>
                  <p:nvPr/>
                </p:nvSpPr>
                <p:spPr bwMode="auto">
                  <a:xfrm>
                    <a:off x="725" y="983"/>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48" name="AutoShape 167">
                    <a:extLst>
                      <a:ext uri="{FF2B5EF4-FFF2-40B4-BE49-F238E27FC236}">
                        <a16:creationId xmlns:a16="http://schemas.microsoft.com/office/drawing/2014/main" id="{DB115B74-C34F-4D78-8C0F-68E36229467D}"/>
                      </a:ext>
                    </a:extLst>
                  </p:cNvPr>
                  <p:cNvSpPr>
                    <a:spLocks noChangeArrowheads="1"/>
                  </p:cNvSpPr>
                  <p:nvPr/>
                </p:nvSpPr>
                <p:spPr bwMode="auto">
                  <a:xfrm>
                    <a:off x="963" y="982"/>
                    <a:ext cx="298" cy="642"/>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49" name="AutoShape 168">
                    <a:extLst>
                      <a:ext uri="{FF2B5EF4-FFF2-40B4-BE49-F238E27FC236}">
                        <a16:creationId xmlns:a16="http://schemas.microsoft.com/office/drawing/2014/main" id="{3847A0A6-73F6-44C3-9398-36195209B38A}"/>
                      </a:ext>
                    </a:extLst>
                  </p:cNvPr>
                  <p:cNvSpPr>
                    <a:spLocks noChangeArrowheads="1"/>
                  </p:cNvSpPr>
                  <p:nvPr/>
                </p:nvSpPr>
                <p:spPr bwMode="auto">
                  <a:xfrm>
                    <a:off x="1201"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50" name="AutoShape 169">
                    <a:extLst>
                      <a:ext uri="{FF2B5EF4-FFF2-40B4-BE49-F238E27FC236}">
                        <a16:creationId xmlns:a16="http://schemas.microsoft.com/office/drawing/2014/main" id="{6F5A4EAA-9EE7-4F73-A8A8-AAE5A9C3436E}"/>
                      </a:ext>
                    </a:extLst>
                  </p:cNvPr>
                  <p:cNvSpPr>
                    <a:spLocks noChangeArrowheads="1"/>
                  </p:cNvSpPr>
                  <p:nvPr/>
                </p:nvSpPr>
                <p:spPr bwMode="auto">
                  <a:xfrm>
                    <a:off x="1438"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51" name="AutoShape 170">
                    <a:extLst>
                      <a:ext uri="{FF2B5EF4-FFF2-40B4-BE49-F238E27FC236}">
                        <a16:creationId xmlns:a16="http://schemas.microsoft.com/office/drawing/2014/main" id="{BD9DC48B-282E-49D7-9536-D678D46EADFE}"/>
                      </a:ext>
                    </a:extLst>
                  </p:cNvPr>
                  <p:cNvSpPr>
                    <a:spLocks noChangeArrowheads="1"/>
                  </p:cNvSpPr>
                  <p:nvPr/>
                </p:nvSpPr>
                <p:spPr bwMode="auto">
                  <a:xfrm>
                    <a:off x="1676"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52" name="AutoShape 171">
                    <a:extLst>
                      <a:ext uri="{FF2B5EF4-FFF2-40B4-BE49-F238E27FC236}">
                        <a16:creationId xmlns:a16="http://schemas.microsoft.com/office/drawing/2014/main" id="{479C25E9-33E1-4AA6-860F-443D489B5503}"/>
                      </a:ext>
                    </a:extLst>
                  </p:cNvPr>
                  <p:cNvSpPr>
                    <a:spLocks noChangeArrowheads="1"/>
                  </p:cNvSpPr>
                  <p:nvPr/>
                </p:nvSpPr>
                <p:spPr bwMode="auto">
                  <a:xfrm>
                    <a:off x="1927" y="983"/>
                    <a:ext cx="297"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53" name="AutoShape 172">
                    <a:extLst>
                      <a:ext uri="{FF2B5EF4-FFF2-40B4-BE49-F238E27FC236}">
                        <a16:creationId xmlns:a16="http://schemas.microsoft.com/office/drawing/2014/main" id="{C0EB70B9-462B-4808-9305-153F279C2403}"/>
                      </a:ext>
                    </a:extLst>
                  </p:cNvPr>
                  <p:cNvSpPr>
                    <a:spLocks noChangeArrowheads="1"/>
                  </p:cNvSpPr>
                  <p:nvPr/>
                </p:nvSpPr>
                <p:spPr bwMode="auto">
                  <a:xfrm>
                    <a:off x="2177" y="983"/>
                    <a:ext cx="297"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15086" name="Group 173">
                  <a:extLst>
                    <a:ext uri="{FF2B5EF4-FFF2-40B4-BE49-F238E27FC236}">
                      <a16:creationId xmlns:a16="http://schemas.microsoft.com/office/drawing/2014/main" id="{33F680E5-E21F-43BD-BA05-6607BED06D1A}"/>
                    </a:ext>
                  </a:extLst>
                </p:cNvPr>
                <p:cNvGrpSpPr>
                  <a:grpSpLocks/>
                </p:cNvGrpSpPr>
                <p:nvPr/>
              </p:nvGrpSpPr>
              <p:grpSpPr bwMode="auto">
                <a:xfrm>
                  <a:off x="331" y="636"/>
                  <a:ext cx="1749" cy="338"/>
                  <a:chOff x="725" y="982"/>
                  <a:chExt cx="1749" cy="642"/>
                </a:xfrm>
              </p:grpSpPr>
              <p:sp>
                <p:nvSpPr>
                  <p:cNvPr id="20540" name="AutoShape 174">
                    <a:extLst>
                      <a:ext uri="{FF2B5EF4-FFF2-40B4-BE49-F238E27FC236}">
                        <a16:creationId xmlns:a16="http://schemas.microsoft.com/office/drawing/2014/main" id="{A7657E20-468D-4820-8710-8B51C3C3EC3B}"/>
                      </a:ext>
                    </a:extLst>
                  </p:cNvPr>
                  <p:cNvSpPr>
                    <a:spLocks noChangeArrowheads="1"/>
                  </p:cNvSpPr>
                  <p:nvPr/>
                </p:nvSpPr>
                <p:spPr bwMode="auto">
                  <a:xfrm>
                    <a:off x="725" y="982"/>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41" name="AutoShape 175">
                    <a:extLst>
                      <a:ext uri="{FF2B5EF4-FFF2-40B4-BE49-F238E27FC236}">
                        <a16:creationId xmlns:a16="http://schemas.microsoft.com/office/drawing/2014/main" id="{2F88C728-D3A1-491F-AD5E-1D156933CA03}"/>
                      </a:ext>
                    </a:extLst>
                  </p:cNvPr>
                  <p:cNvSpPr>
                    <a:spLocks noChangeArrowheads="1"/>
                  </p:cNvSpPr>
                  <p:nvPr/>
                </p:nvSpPr>
                <p:spPr bwMode="auto">
                  <a:xfrm>
                    <a:off x="963" y="982"/>
                    <a:ext cx="298" cy="642"/>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42" name="AutoShape 176">
                    <a:extLst>
                      <a:ext uri="{FF2B5EF4-FFF2-40B4-BE49-F238E27FC236}">
                        <a16:creationId xmlns:a16="http://schemas.microsoft.com/office/drawing/2014/main" id="{2B66792B-03C8-4A7A-ADCB-CC9B132C247F}"/>
                      </a:ext>
                    </a:extLst>
                  </p:cNvPr>
                  <p:cNvSpPr>
                    <a:spLocks noChangeArrowheads="1"/>
                  </p:cNvSpPr>
                  <p:nvPr/>
                </p:nvSpPr>
                <p:spPr bwMode="auto">
                  <a:xfrm>
                    <a:off x="1201"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43" name="AutoShape 177">
                    <a:extLst>
                      <a:ext uri="{FF2B5EF4-FFF2-40B4-BE49-F238E27FC236}">
                        <a16:creationId xmlns:a16="http://schemas.microsoft.com/office/drawing/2014/main" id="{8EB66560-8E0D-40FD-83A8-1ABC136699D1}"/>
                      </a:ext>
                    </a:extLst>
                  </p:cNvPr>
                  <p:cNvSpPr>
                    <a:spLocks noChangeArrowheads="1"/>
                  </p:cNvSpPr>
                  <p:nvPr/>
                </p:nvSpPr>
                <p:spPr bwMode="auto">
                  <a:xfrm>
                    <a:off x="1438"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44" name="AutoShape 178">
                    <a:extLst>
                      <a:ext uri="{FF2B5EF4-FFF2-40B4-BE49-F238E27FC236}">
                        <a16:creationId xmlns:a16="http://schemas.microsoft.com/office/drawing/2014/main" id="{3E4A154D-D8AC-46D0-88A2-276DE9DEB1A7}"/>
                      </a:ext>
                    </a:extLst>
                  </p:cNvPr>
                  <p:cNvSpPr>
                    <a:spLocks noChangeArrowheads="1"/>
                  </p:cNvSpPr>
                  <p:nvPr/>
                </p:nvSpPr>
                <p:spPr bwMode="auto">
                  <a:xfrm>
                    <a:off x="1676"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45" name="AutoShape 179">
                    <a:extLst>
                      <a:ext uri="{FF2B5EF4-FFF2-40B4-BE49-F238E27FC236}">
                        <a16:creationId xmlns:a16="http://schemas.microsoft.com/office/drawing/2014/main" id="{0C55267A-18A5-4930-B37C-BC6E2D255A9D}"/>
                      </a:ext>
                    </a:extLst>
                  </p:cNvPr>
                  <p:cNvSpPr>
                    <a:spLocks noChangeArrowheads="1"/>
                  </p:cNvSpPr>
                  <p:nvPr/>
                </p:nvSpPr>
                <p:spPr bwMode="auto">
                  <a:xfrm>
                    <a:off x="1926" y="983"/>
                    <a:ext cx="297"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46" name="AutoShape 180">
                    <a:extLst>
                      <a:ext uri="{FF2B5EF4-FFF2-40B4-BE49-F238E27FC236}">
                        <a16:creationId xmlns:a16="http://schemas.microsoft.com/office/drawing/2014/main" id="{BEE96599-0B45-4482-93D1-99C028FB46C9}"/>
                      </a:ext>
                    </a:extLst>
                  </p:cNvPr>
                  <p:cNvSpPr>
                    <a:spLocks noChangeArrowheads="1"/>
                  </p:cNvSpPr>
                  <p:nvPr/>
                </p:nvSpPr>
                <p:spPr bwMode="auto">
                  <a:xfrm>
                    <a:off x="2177" y="983"/>
                    <a:ext cx="297"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15087" name="Group 181">
                  <a:extLst>
                    <a:ext uri="{FF2B5EF4-FFF2-40B4-BE49-F238E27FC236}">
                      <a16:creationId xmlns:a16="http://schemas.microsoft.com/office/drawing/2014/main" id="{04C24356-9DFE-47E2-8213-1B596F2EFF46}"/>
                    </a:ext>
                  </a:extLst>
                </p:cNvPr>
                <p:cNvGrpSpPr>
                  <a:grpSpLocks/>
                </p:cNvGrpSpPr>
                <p:nvPr/>
              </p:nvGrpSpPr>
              <p:grpSpPr bwMode="auto">
                <a:xfrm>
                  <a:off x="306" y="660"/>
                  <a:ext cx="1749" cy="338"/>
                  <a:chOff x="725" y="982"/>
                  <a:chExt cx="1749" cy="642"/>
                </a:xfrm>
              </p:grpSpPr>
              <p:sp>
                <p:nvSpPr>
                  <p:cNvPr id="20533" name="AutoShape 182">
                    <a:extLst>
                      <a:ext uri="{FF2B5EF4-FFF2-40B4-BE49-F238E27FC236}">
                        <a16:creationId xmlns:a16="http://schemas.microsoft.com/office/drawing/2014/main" id="{42A19E04-5F9D-4EAE-AC1F-40C75930C2D9}"/>
                      </a:ext>
                    </a:extLst>
                  </p:cNvPr>
                  <p:cNvSpPr>
                    <a:spLocks noChangeArrowheads="1"/>
                  </p:cNvSpPr>
                  <p:nvPr/>
                </p:nvSpPr>
                <p:spPr bwMode="auto">
                  <a:xfrm>
                    <a:off x="725" y="983"/>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34" name="AutoShape 183">
                    <a:extLst>
                      <a:ext uri="{FF2B5EF4-FFF2-40B4-BE49-F238E27FC236}">
                        <a16:creationId xmlns:a16="http://schemas.microsoft.com/office/drawing/2014/main" id="{13FEAC67-ACE7-426D-B733-0368A9DC46E5}"/>
                      </a:ext>
                    </a:extLst>
                  </p:cNvPr>
                  <p:cNvSpPr>
                    <a:spLocks noChangeArrowheads="1"/>
                  </p:cNvSpPr>
                  <p:nvPr/>
                </p:nvSpPr>
                <p:spPr bwMode="auto">
                  <a:xfrm>
                    <a:off x="963" y="982"/>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35" name="AutoShape 184">
                    <a:extLst>
                      <a:ext uri="{FF2B5EF4-FFF2-40B4-BE49-F238E27FC236}">
                        <a16:creationId xmlns:a16="http://schemas.microsoft.com/office/drawing/2014/main" id="{7CBCA93F-0FF3-46CD-8972-94DB2DA4E7A0}"/>
                      </a:ext>
                    </a:extLst>
                  </p:cNvPr>
                  <p:cNvSpPr>
                    <a:spLocks noChangeArrowheads="1"/>
                  </p:cNvSpPr>
                  <p:nvPr/>
                </p:nvSpPr>
                <p:spPr bwMode="auto">
                  <a:xfrm>
                    <a:off x="1201"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36" name="AutoShape 185">
                    <a:extLst>
                      <a:ext uri="{FF2B5EF4-FFF2-40B4-BE49-F238E27FC236}">
                        <a16:creationId xmlns:a16="http://schemas.microsoft.com/office/drawing/2014/main" id="{938F6B02-B57A-4123-A3B2-CCE5F6EE61F4}"/>
                      </a:ext>
                    </a:extLst>
                  </p:cNvPr>
                  <p:cNvSpPr>
                    <a:spLocks noChangeArrowheads="1"/>
                  </p:cNvSpPr>
                  <p:nvPr/>
                </p:nvSpPr>
                <p:spPr bwMode="auto">
                  <a:xfrm>
                    <a:off x="1439"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37" name="AutoShape 186">
                    <a:extLst>
                      <a:ext uri="{FF2B5EF4-FFF2-40B4-BE49-F238E27FC236}">
                        <a16:creationId xmlns:a16="http://schemas.microsoft.com/office/drawing/2014/main" id="{F3B11360-EACD-4A12-B712-4DA37B335054}"/>
                      </a:ext>
                    </a:extLst>
                  </p:cNvPr>
                  <p:cNvSpPr>
                    <a:spLocks noChangeArrowheads="1"/>
                  </p:cNvSpPr>
                  <p:nvPr/>
                </p:nvSpPr>
                <p:spPr bwMode="auto">
                  <a:xfrm>
                    <a:off x="1677" y="983"/>
                    <a:ext cx="298"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38" name="AutoShape 187">
                    <a:extLst>
                      <a:ext uri="{FF2B5EF4-FFF2-40B4-BE49-F238E27FC236}">
                        <a16:creationId xmlns:a16="http://schemas.microsoft.com/office/drawing/2014/main" id="{646AA67B-643A-42DD-91CA-8AF34F4C9BE8}"/>
                      </a:ext>
                    </a:extLst>
                  </p:cNvPr>
                  <p:cNvSpPr>
                    <a:spLocks noChangeArrowheads="1"/>
                  </p:cNvSpPr>
                  <p:nvPr/>
                </p:nvSpPr>
                <p:spPr bwMode="auto">
                  <a:xfrm>
                    <a:off x="1927" y="983"/>
                    <a:ext cx="297"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39" name="AutoShape 188">
                    <a:extLst>
                      <a:ext uri="{FF2B5EF4-FFF2-40B4-BE49-F238E27FC236}">
                        <a16:creationId xmlns:a16="http://schemas.microsoft.com/office/drawing/2014/main" id="{19605111-8035-4B7C-BD24-08951BB07FD5}"/>
                      </a:ext>
                    </a:extLst>
                  </p:cNvPr>
                  <p:cNvSpPr>
                    <a:spLocks noChangeArrowheads="1"/>
                  </p:cNvSpPr>
                  <p:nvPr/>
                </p:nvSpPr>
                <p:spPr bwMode="auto">
                  <a:xfrm>
                    <a:off x="2177" y="983"/>
                    <a:ext cx="297" cy="64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15088" name="Group 189">
                  <a:extLst>
                    <a:ext uri="{FF2B5EF4-FFF2-40B4-BE49-F238E27FC236}">
                      <a16:creationId xmlns:a16="http://schemas.microsoft.com/office/drawing/2014/main" id="{6796231F-B346-48E8-8E95-096301D81697}"/>
                    </a:ext>
                  </a:extLst>
                </p:cNvPr>
                <p:cNvGrpSpPr>
                  <a:grpSpLocks/>
                </p:cNvGrpSpPr>
                <p:nvPr/>
              </p:nvGrpSpPr>
              <p:grpSpPr bwMode="auto">
                <a:xfrm>
                  <a:off x="275" y="688"/>
                  <a:ext cx="1749" cy="337"/>
                  <a:chOff x="725" y="983"/>
                  <a:chExt cx="1749" cy="641"/>
                </a:xfrm>
              </p:grpSpPr>
              <p:sp>
                <p:nvSpPr>
                  <p:cNvPr id="20526" name="AutoShape 190">
                    <a:extLst>
                      <a:ext uri="{FF2B5EF4-FFF2-40B4-BE49-F238E27FC236}">
                        <a16:creationId xmlns:a16="http://schemas.microsoft.com/office/drawing/2014/main" id="{DE83F1D5-BC42-4C72-9013-6389A70BEA6B}"/>
                      </a:ext>
                    </a:extLst>
                  </p:cNvPr>
                  <p:cNvSpPr>
                    <a:spLocks noChangeArrowheads="1"/>
                  </p:cNvSpPr>
                  <p:nvPr/>
                </p:nvSpPr>
                <p:spPr bwMode="auto">
                  <a:xfrm>
                    <a:off x="725" y="983"/>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27" name="AutoShape 191">
                    <a:extLst>
                      <a:ext uri="{FF2B5EF4-FFF2-40B4-BE49-F238E27FC236}">
                        <a16:creationId xmlns:a16="http://schemas.microsoft.com/office/drawing/2014/main" id="{148FA0BC-C563-4819-BB22-C819C17EAB45}"/>
                      </a:ext>
                    </a:extLst>
                  </p:cNvPr>
                  <p:cNvSpPr>
                    <a:spLocks noChangeArrowheads="1"/>
                  </p:cNvSpPr>
                  <p:nvPr/>
                </p:nvSpPr>
                <p:spPr bwMode="auto">
                  <a:xfrm>
                    <a:off x="963" y="983"/>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28" name="AutoShape 192">
                    <a:extLst>
                      <a:ext uri="{FF2B5EF4-FFF2-40B4-BE49-F238E27FC236}">
                        <a16:creationId xmlns:a16="http://schemas.microsoft.com/office/drawing/2014/main" id="{DBFE7A0B-1A62-401A-9680-9CA5FD7C5315}"/>
                      </a:ext>
                    </a:extLst>
                  </p:cNvPr>
                  <p:cNvSpPr>
                    <a:spLocks noChangeArrowheads="1"/>
                  </p:cNvSpPr>
                  <p:nvPr/>
                </p:nvSpPr>
                <p:spPr bwMode="auto">
                  <a:xfrm>
                    <a:off x="1201" y="983"/>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29" name="AutoShape 193">
                    <a:extLst>
                      <a:ext uri="{FF2B5EF4-FFF2-40B4-BE49-F238E27FC236}">
                        <a16:creationId xmlns:a16="http://schemas.microsoft.com/office/drawing/2014/main" id="{5BA156EF-1781-414D-90BC-E08D0A085455}"/>
                      </a:ext>
                    </a:extLst>
                  </p:cNvPr>
                  <p:cNvSpPr>
                    <a:spLocks noChangeArrowheads="1"/>
                  </p:cNvSpPr>
                  <p:nvPr/>
                </p:nvSpPr>
                <p:spPr bwMode="auto">
                  <a:xfrm>
                    <a:off x="1439" y="983"/>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30" name="AutoShape 194">
                    <a:extLst>
                      <a:ext uri="{FF2B5EF4-FFF2-40B4-BE49-F238E27FC236}">
                        <a16:creationId xmlns:a16="http://schemas.microsoft.com/office/drawing/2014/main" id="{373415C5-D203-453A-A919-075C7ED3C766}"/>
                      </a:ext>
                    </a:extLst>
                  </p:cNvPr>
                  <p:cNvSpPr>
                    <a:spLocks noChangeArrowheads="1"/>
                  </p:cNvSpPr>
                  <p:nvPr/>
                </p:nvSpPr>
                <p:spPr bwMode="auto">
                  <a:xfrm>
                    <a:off x="1677" y="983"/>
                    <a:ext cx="298"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31" name="AutoShape 195">
                    <a:extLst>
                      <a:ext uri="{FF2B5EF4-FFF2-40B4-BE49-F238E27FC236}">
                        <a16:creationId xmlns:a16="http://schemas.microsoft.com/office/drawing/2014/main" id="{FBD85DAB-F290-4B9C-94B6-89A14DDDFBE5}"/>
                      </a:ext>
                    </a:extLst>
                  </p:cNvPr>
                  <p:cNvSpPr>
                    <a:spLocks noChangeArrowheads="1"/>
                  </p:cNvSpPr>
                  <p:nvPr/>
                </p:nvSpPr>
                <p:spPr bwMode="auto">
                  <a:xfrm>
                    <a:off x="1927" y="983"/>
                    <a:ext cx="297"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32" name="AutoShape 196">
                    <a:extLst>
                      <a:ext uri="{FF2B5EF4-FFF2-40B4-BE49-F238E27FC236}">
                        <a16:creationId xmlns:a16="http://schemas.microsoft.com/office/drawing/2014/main" id="{2C3811D5-A263-4317-8E05-7ECE5DFD717C}"/>
                      </a:ext>
                    </a:extLst>
                  </p:cNvPr>
                  <p:cNvSpPr>
                    <a:spLocks noChangeArrowheads="1"/>
                  </p:cNvSpPr>
                  <p:nvPr/>
                </p:nvSpPr>
                <p:spPr bwMode="auto">
                  <a:xfrm>
                    <a:off x="2177" y="983"/>
                    <a:ext cx="297" cy="641"/>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sp>
            <p:nvSpPr>
              <p:cNvPr id="20494" name="AutoShape 197">
                <a:extLst>
                  <a:ext uri="{FF2B5EF4-FFF2-40B4-BE49-F238E27FC236}">
                    <a16:creationId xmlns:a16="http://schemas.microsoft.com/office/drawing/2014/main" id="{E981956A-723B-4E85-BB65-588905149A82}"/>
                  </a:ext>
                </a:extLst>
              </p:cNvPr>
              <p:cNvSpPr>
                <a:spLocks noChangeArrowheads="1"/>
              </p:cNvSpPr>
              <p:nvPr/>
            </p:nvSpPr>
            <p:spPr bwMode="auto">
              <a:xfrm>
                <a:off x="3753" y="1874"/>
                <a:ext cx="258"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495" name="AutoShape 198">
                <a:extLst>
                  <a:ext uri="{FF2B5EF4-FFF2-40B4-BE49-F238E27FC236}">
                    <a16:creationId xmlns:a16="http://schemas.microsoft.com/office/drawing/2014/main" id="{F3A02067-3150-416C-AD84-F702436B27E2}"/>
                  </a:ext>
                </a:extLst>
              </p:cNvPr>
              <p:cNvSpPr>
                <a:spLocks noChangeArrowheads="1"/>
              </p:cNvSpPr>
              <p:nvPr/>
            </p:nvSpPr>
            <p:spPr bwMode="auto">
              <a:xfrm>
                <a:off x="3754" y="1808"/>
                <a:ext cx="254"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496" name="AutoShape 199">
                <a:extLst>
                  <a:ext uri="{FF2B5EF4-FFF2-40B4-BE49-F238E27FC236}">
                    <a16:creationId xmlns:a16="http://schemas.microsoft.com/office/drawing/2014/main" id="{311536BB-1A56-4A3F-9604-362F91DD752F}"/>
                  </a:ext>
                </a:extLst>
              </p:cNvPr>
              <p:cNvSpPr>
                <a:spLocks noChangeArrowheads="1"/>
              </p:cNvSpPr>
              <p:nvPr/>
            </p:nvSpPr>
            <p:spPr bwMode="auto">
              <a:xfrm>
                <a:off x="3986" y="1869"/>
                <a:ext cx="263"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497" name="AutoShape 200">
                <a:extLst>
                  <a:ext uri="{FF2B5EF4-FFF2-40B4-BE49-F238E27FC236}">
                    <a16:creationId xmlns:a16="http://schemas.microsoft.com/office/drawing/2014/main" id="{DF948565-C335-4C6B-AF3B-6E27589A9AF4}"/>
                  </a:ext>
                </a:extLst>
              </p:cNvPr>
              <p:cNvSpPr>
                <a:spLocks noChangeArrowheads="1"/>
              </p:cNvSpPr>
              <p:nvPr/>
            </p:nvSpPr>
            <p:spPr bwMode="auto">
              <a:xfrm>
                <a:off x="3986" y="1805"/>
                <a:ext cx="261"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498" name="AutoShape 201">
                <a:extLst>
                  <a:ext uri="{FF2B5EF4-FFF2-40B4-BE49-F238E27FC236}">
                    <a16:creationId xmlns:a16="http://schemas.microsoft.com/office/drawing/2014/main" id="{082E836F-C0F6-4525-919C-A6ADF2BFD93B}"/>
                  </a:ext>
                </a:extLst>
              </p:cNvPr>
              <p:cNvSpPr>
                <a:spLocks noChangeArrowheads="1"/>
              </p:cNvSpPr>
              <p:nvPr/>
            </p:nvSpPr>
            <p:spPr bwMode="auto">
              <a:xfrm>
                <a:off x="3987" y="1739"/>
                <a:ext cx="256"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499" name="AutoShape 202">
                <a:extLst>
                  <a:ext uri="{FF2B5EF4-FFF2-40B4-BE49-F238E27FC236}">
                    <a16:creationId xmlns:a16="http://schemas.microsoft.com/office/drawing/2014/main" id="{AF8D9B8A-AE7E-4DEC-B2FB-A94407B4C72D}"/>
                  </a:ext>
                </a:extLst>
              </p:cNvPr>
              <p:cNvSpPr>
                <a:spLocks noChangeArrowheads="1"/>
              </p:cNvSpPr>
              <p:nvPr/>
            </p:nvSpPr>
            <p:spPr bwMode="auto">
              <a:xfrm>
                <a:off x="3985" y="1672"/>
                <a:ext cx="257"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00" name="AutoShape 203">
                <a:extLst>
                  <a:ext uri="{FF2B5EF4-FFF2-40B4-BE49-F238E27FC236}">
                    <a16:creationId xmlns:a16="http://schemas.microsoft.com/office/drawing/2014/main" id="{CFE58E03-8DD9-4BB0-8208-E8C619CC5012}"/>
                  </a:ext>
                </a:extLst>
              </p:cNvPr>
              <p:cNvSpPr>
                <a:spLocks noChangeArrowheads="1"/>
              </p:cNvSpPr>
              <p:nvPr/>
            </p:nvSpPr>
            <p:spPr bwMode="auto">
              <a:xfrm>
                <a:off x="3983" y="1605"/>
                <a:ext cx="262"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01" name="AutoShape 204">
                <a:extLst>
                  <a:ext uri="{FF2B5EF4-FFF2-40B4-BE49-F238E27FC236}">
                    <a16:creationId xmlns:a16="http://schemas.microsoft.com/office/drawing/2014/main" id="{122665B6-5749-4032-9888-C97159E7DCF3}"/>
                  </a:ext>
                </a:extLst>
              </p:cNvPr>
              <p:cNvSpPr>
                <a:spLocks noChangeArrowheads="1"/>
              </p:cNvSpPr>
              <p:nvPr/>
            </p:nvSpPr>
            <p:spPr bwMode="auto">
              <a:xfrm>
                <a:off x="3984" y="1539"/>
                <a:ext cx="261"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02" name="AutoShape 205">
                <a:extLst>
                  <a:ext uri="{FF2B5EF4-FFF2-40B4-BE49-F238E27FC236}">
                    <a16:creationId xmlns:a16="http://schemas.microsoft.com/office/drawing/2014/main" id="{36F50F71-8652-403B-B482-FE3A44D84D5C}"/>
                  </a:ext>
                </a:extLst>
              </p:cNvPr>
              <p:cNvSpPr>
                <a:spLocks noChangeArrowheads="1"/>
              </p:cNvSpPr>
              <p:nvPr/>
            </p:nvSpPr>
            <p:spPr bwMode="auto">
              <a:xfrm>
                <a:off x="4224" y="1868"/>
                <a:ext cx="271"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03" name="AutoShape 206">
                <a:extLst>
                  <a:ext uri="{FF2B5EF4-FFF2-40B4-BE49-F238E27FC236}">
                    <a16:creationId xmlns:a16="http://schemas.microsoft.com/office/drawing/2014/main" id="{845BD331-04C1-420C-ACA5-B843E8EA7023}"/>
                  </a:ext>
                </a:extLst>
              </p:cNvPr>
              <p:cNvSpPr>
                <a:spLocks noChangeArrowheads="1"/>
              </p:cNvSpPr>
              <p:nvPr/>
            </p:nvSpPr>
            <p:spPr bwMode="auto">
              <a:xfrm>
                <a:off x="4225" y="1802"/>
                <a:ext cx="266"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04" name="AutoShape 207">
                <a:extLst>
                  <a:ext uri="{FF2B5EF4-FFF2-40B4-BE49-F238E27FC236}">
                    <a16:creationId xmlns:a16="http://schemas.microsoft.com/office/drawing/2014/main" id="{46A95199-8CBE-4845-AFBD-D2A109D5D19D}"/>
                  </a:ext>
                </a:extLst>
              </p:cNvPr>
              <p:cNvSpPr>
                <a:spLocks noChangeArrowheads="1"/>
              </p:cNvSpPr>
              <p:nvPr/>
            </p:nvSpPr>
            <p:spPr bwMode="auto">
              <a:xfrm>
                <a:off x="4223" y="1735"/>
                <a:ext cx="264"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15068" name="Group 208">
                <a:extLst>
                  <a:ext uri="{FF2B5EF4-FFF2-40B4-BE49-F238E27FC236}">
                    <a16:creationId xmlns:a16="http://schemas.microsoft.com/office/drawing/2014/main" id="{DD01390A-9184-470E-9B01-C77707E3D0D4}"/>
                  </a:ext>
                </a:extLst>
              </p:cNvPr>
              <p:cNvGrpSpPr>
                <a:grpSpLocks/>
              </p:cNvGrpSpPr>
              <p:nvPr/>
            </p:nvGrpSpPr>
            <p:grpSpPr bwMode="auto">
              <a:xfrm>
                <a:off x="4221" y="1538"/>
                <a:ext cx="263" cy="419"/>
                <a:chOff x="2357" y="1016"/>
                <a:chExt cx="295" cy="478"/>
              </a:xfrm>
            </p:grpSpPr>
            <p:sp>
              <p:nvSpPr>
                <p:cNvPr id="20516" name="AutoShape 209">
                  <a:extLst>
                    <a:ext uri="{FF2B5EF4-FFF2-40B4-BE49-F238E27FC236}">
                      <a16:creationId xmlns:a16="http://schemas.microsoft.com/office/drawing/2014/main" id="{72E33976-19E2-496B-993A-E6026E8E451A}"/>
                    </a:ext>
                  </a:extLst>
                </p:cNvPr>
                <p:cNvSpPr>
                  <a:spLocks noChangeArrowheads="1"/>
                </p:cNvSpPr>
                <p:nvPr/>
              </p:nvSpPr>
              <p:spPr bwMode="auto">
                <a:xfrm>
                  <a:off x="2358" y="1166"/>
                  <a:ext cx="294" cy="32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17" name="AutoShape 210">
                  <a:extLst>
                    <a:ext uri="{FF2B5EF4-FFF2-40B4-BE49-F238E27FC236}">
                      <a16:creationId xmlns:a16="http://schemas.microsoft.com/office/drawing/2014/main" id="{ECD69F03-ADD8-426B-8A8A-D9A86858D40C}"/>
                    </a:ext>
                  </a:extLst>
                </p:cNvPr>
                <p:cNvSpPr>
                  <a:spLocks noChangeArrowheads="1"/>
                </p:cNvSpPr>
                <p:nvPr/>
              </p:nvSpPr>
              <p:spPr bwMode="auto">
                <a:xfrm>
                  <a:off x="2359" y="1092"/>
                  <a:ext cx="292" cy="32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18" name="AutoShape 211">
                  <a:extLst>
                    <a:ext uri="{FF2B5EF4-FFF2-40B4-BE49-F238E27FC236}">
                      <a16:creationId xmlns:a16="http://schemas.microsoft.com/office/drawing/2014/main" id="{3565D66F-DEE7-46B7-B7D0-B91490ACC859}"/>
                    </a:ext>
                  </a:extLst>
                </p:cNvPr>
                <p:cNvSpPr>
                  <a:spLocks noChangeArrowheads="1"/>
                </p:cNvSpPr>
                <p:nvPr/>
              </p:nvSpPr>
              <p:spPr bwMode="auto">
                <a:xfrm>
                  <a:off x="2357" y="1016"/>
                  <a:ext cx="293" cy="327"/>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20506" name="AutoShape 212">
                <a:extLst>
                  <a:ext uri="{FF2B5EF4-FFF2-40B4-BE49-F238E27FC236}">
                    <a16:creationId xmlns:a16="http://schemas.microsoft.com/office/drawing/2014/main" id="{0117EA94-F162-4BD2-8317-EF9E4D1800E9}"/>
                  </a:ext>
                </a:extLst>
              </p:cNvPr>
              <p:cNvSpPr>
                <a:spLocks noChangeArrowheads="1"/>
              </p:cNvSpPr>
              <p:nvPr/>
            </p:nvSpPr>
            <p:spPr bwMode="auto">
              <a:xfrm>
                <a:off x="4220" y="1477"/>
                <a:ext cx="261"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07" name="AutoShape 213">
                <a:extLst>
                  <a:ext uri="{FF2B5EF4-FFF2-40B4-BE49-F238E27FC236}">
                    <a16:creationId xmlns:a16="http://schemas.microsoft.com/office/drawing/2014/main" id="{5064F6E1-433E-40E3-A37D-7DBBD1AD098B}"/>
                  </a:ext>
                </a:extLst>
              </p:cNvPr>
              <p:cNvSpPr>
                <a:spLocks noChangeArrowheads="1"/>
              </p:cNvSpPr>
              <p:nvPr/>
            </p:nvSpPr>
            <p:spPr bwMode="auto">
              <a:xfrm>
                <a:off x="4220" y="1410"/>
                <a:ext cx="261" cy="286"/>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08" name="AutoShape 214">
                <a:extLst>
                  <a:ext uri="{FF2B5EF4-FFF2-40B4-BE49-F238E27FC236}">
                    <a16:creationId xmlns:a16="http://schemas.microsoft.com/office/drawing/2014/main" id="{41713A5E-3BDE-4B5F-95FE-0D88911885F8}"/>
                  </a:ext>
                </a:extLst>
              </p:cNvPr>
              <p:cNvSpPr>
                <a:spLocks noChangeArrowheads="1"/>
              </p:cNvSpPr>
              <p:nvPr/>
            </p:nvSpPr>
            <p:spPr bwMode="auto">
              <a:xfrm>
                <a:off x="4465" y="1874"/>
                <a:ext cx="268"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09" name="AutoShape 215">
                <a:extLst>
                  <a:ext uri="{FF2B5EF4-FFF2-40B4-BE49-F238E27FC236}">
                    <a16:creationId xmlns:a16="http://schemas.microsoft.com/office/drawing/2014/main" id="{95590746-1265-4C69-AD3D-BB184AD250A5}"/>
                  </a:ext>
                </a:extLst>
              </p:cNvPr>
              <p:cNvSpPr>
                <a:spLocks noChangeArrowheads="1"/>
              </p:cNvSpPr>
              <p:nvPr/>
            </p:nvSpPr>
            <p:spPr bwMode="auto">
              <a:xfrm>
                <a:off x="4468" y="1809"/>
                <a:ext cx="266"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10" name="AutoShape 216">
                <a:extLst>
                  <a:ext uri="{FF2B5EF4-FFF2-40B4-BE49-F238E27FC236}">
                    <a16:creationId xmlns:a16="http://schemas.microsoft.com/office/drawing/2014/main" id="{6488A542-5646-4951-95B6-674D8774E2A5}"/>
                  </a:ext>
                </a:extLst>
              </p:cNvPr>
              <p:cNvSpPr>
                <a:spLocks noChangeArrowheads="1"/>
              </p:cNvSpPr>
              <p:nvPr/>
            </p:nvSpPr>
            <p:spPr bwMode="auto">
              <a:xfrm>
                <a:off x="4466" y="1742"/>
                <a:ext cx="267"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11" name="AutoShape 217">
                <a:extLst>
                  <a:ext uri="{FF2B5EF4-FFF2-40B4-BE49-F238E27FC236}">
                    <a16:creationId xmlns:a16="http://schemas.microsoft.com/office/drawing/2014/main" id="{A18F6FD3-10A7-4D7B-A869-A729DE3A1F09}"/>
                  </a:ext>
                </a:extLst>
              </p:cNvPr>
              <p:cNvSpPr>
                <a:spLocks noChangeArrowheads="1"/>
              </p:cNvSpPr>
              <p:nvPr/>
            </p:nvSpPr>
            <p:spPr bwMode="auto">
              <a:xfrm>
                <a:off x="4464" y="1676"/>
                <a:ext cx="268" cy="288"/>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12" name="AutoShape 218">
                <a:extLst>
                  <a:ext uri="{FF2B5EF4-FFF2-40B4-BE49-F238E27FC236}">
                    <a16:creationId xmlns:a16="http://schemas.microsoft.com/office/drawing/2014/main" id="{6D089CFA-6569-4205-A2CD-EC8A51B6DD75}"/>
                  </a:ext>
                </a:extLst>
              </p:cNvPr>
              <p:cNvSpPr>
                <a:spLocks noChangeArrowheads="1"/>
              </p:cNvSpPr>
              <p:nvPr/>
            </p:nvSpPr>
            <p:spPr bwMode="auto">
              <a:xfrm>
                <a:off x="4459" y="1609"/>
                <a:ext cx="272" cy="29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13" name="AutoShape 219">
                <a:extLst>
                  <a:ext uri="{FF2B5EF4-FFF2-40B4-BE49-F238E27FC236}">
                    <a16:creationId xmlns:a16="http://schemas.microsoft.com/office/drawing/2014/main" id="{2B446670-ACDE-459D-B369-25A03A3D04A4}"/>
                  </a:ext>
                </a:extLst>
              </p:cNvPr>
              <p:cNvSpPr>
                <a:spLocks noChangeArrowheads="1"/>
              </p:cNvSpPr>
              <p:nvPr/>
            </p:nvSpPr>
            <p:spPr bwMode="auto">
              <a:xfrm>
                <a:off x="4457" y="1542"/>
                <a:ext cx="275" cy="29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14" name="AutoShape 220">
                <a:extLst>
                  <a:ext uri="{FF2B5EF4-FFF2-40B4-BE49-F238E27FC236}">
                    <a16:creationId xmlns:a16="http://schemas.microsoft.com/office/drawing/2014/main" id="{AB941980-847E-4E2D-860A-68824381D05E}"/>
                  </a:ext>
                </a:extLst>
              </p:cNvPr>
              <p:cNvSpPr>
                <a:spLocks noChangeArrowheads="1"/>
              </p:cNvSpPr>
              <p:nvPr/>
            </p:nvSpPr>
            <p:spPr bwMode="auto">
              <a:xfrm>
                <a:off x="4712" y="1871"/>
                <a:ext cx="278" cy="29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0515" name="AutoShape 221">
                <a:extLst>
                  <a:ext uri="{FF2B5EF4-FFF2-40B4-BE49-F238E27FC236}">
                    <a16:creationId xmlns:a16="http://schemas.microsoft.com/office/drawing/2014/main" id="{E43FC98D-F7D0-4548-9279-28A66E643D8C}"/>
                  </a:ext>
                </a:extLst>
              </p:cNvPr>
              <p:cNvSpPr>
                <a:spLocks noChangeArrowheads="1"/>
              </p:cNvSpPr>
              <p:nvPr/>
            </p:nvSpPr>
            <p:spPr bwMode="auto">
              <a:xfrm>
                <a:off x="4713" y="1805"/>
                <a:ext cx="276" cy="290"/>
              </a:xfrm>
              <a:prstGeom prst="cube">
                <a:avLst>
                  <a:gd name="adj" fmla="val 25000"/>
                </a:avLst>
              </a:prstGeom>
              <a:solidFill>
                <a:schemeClr val="bg1"/>
              </a:solidFill>
              <a:ln w="9525">
                <a:solidFill>
                  <a:schemeClr val="tx1"/>
                </a:solidFill>
                <a:miter lim="800000"/>
                <a:headEnd/>
                <a:tailEnd/>
              </a:ln>
            </p:spPr>
            <p:txBody>
              <a:bodyPr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sp>
        <p:nvSpPr>
          <p:cNvPr id="20489" name="Text Box 222">
            <a:extLst>
              <a:ext uri="{FF2B5EF4-FFF2-40B4-BE49-F238E27FC236}">
                <a16:creationId xmlns:a16="http://schemas.microsoft.com/office/drawing/2014/main" id="{E87A9E49-976F-4493-8C42-63F4155F697B}"/>
              </a:ext>
            </a:extLst>
          </p:cNvPr>
          <p:cNvSpPr txBox="1">
            <a:spLocks noChangeArrowheads="1"/>
          </p:cNvSpPr>
          <p:nvPr/>
        </p:nvSpPr>
        <p:spPr bwMode="auto">
          <a:xfrm>
            <a:off x="6807200" y="5829300"/>
            <a:ext cx="3454400" cy="427038"/>
          </a:xfrm>
          <a:prstGeom prst="rect">
            <a:avLst/>
          </a:prstGeom>
          <a:noFill/>
          <a:ln w="9525">
            <a:noFill/>
            <a:miter lim="800000"/>
            <a:headEnd/>
            <a:tailEnd/>
          </a:ln>
        </p:spPr>
        <p:txBody>
          <a:bodyPr lIns="0" tIns="0" rIns="0" bIns="0">
            <a:spAutoFit/>
          </a:bodyPr>
          <a:lstStyle/>
          <a:p>
            <a:pPr algn="r" eaLnBrk="0" fontAlgn="base" hangingPunct="0">
              <a:spcBef>
                <a:spcPct val="50000"/>
              </a:spcBef>
              <a:spcAft>
                <a:spcPct val="0"/>
              </a:spcAft>
              <a:defRPr/>
            </a:pPr>
            <a:r>
              <a:rPr lang="en-US" altLang="zh-CN" sz="2800" dirty="0">
                <a:solidFill>
                  <a:srgbClr val="3333CC">
                    <a:lumMod val="60000"/>
                    <a:lumOff val="40000"/>
                  </a:srgbClr>
                </a:solidFill>
                <a:latin typeface="Times New Roman" panose="02020603050405020304" pitchFamily="18" charset="0"/>
                <a:ea typeface="宋体" panose="02010600030101010101" pitchFamily="2" charset="-122"/>
              </a:rPr>
              <a:t>2D Representation</a:t>
            </a:r>
          </a:p>
        </p:txBody>
      </p:sp>
      <p:sp>
        <p:nvSpPr>
          <p:cNvPr id="20490" name="Text Box 223">
            <a:extLst>
              <a:ext uri="{FF2B5EF4-FFF2-40B4-BE49-F238E27FC236}">
                <a16:creationId xmlns:a16="http://schemas.microsoft.com/office/drawing/2014/main" id="{4D6A0F79-8A99-4CBC-B1DC-052B0F9AA29C}"/>
              </a:ext>
            </a:extLst>
          </p:cNvPr>
          <p:cNvSpPr txBox="1">
            <a:spLocks noChangeArrowheads="1"/>
          </p:cNvSpPr>
          <p:nvPr/>
        </p:nvSpPr>
        <p:spPr bwMode="auto">
          <a:xfrm>
            <a:off x="6858000" y="2400300"/>
            <a:ext cx="3454400" cy="427038"/>
          </a:xfrm>
          <a:prstGeom prst="rect">
            <a:avLst/>
          </a:prstGeom>
          <a:noFill/>
          <a:ln w="9525">
            <a:noFill/>
            <a:miter lim="800000"/>
            <a:headEnd/>
            <a:tailEnd/>
          </a:ln>
        </p:spPr>
        <p:txBody>
          <a:bodyPr lIns="0" tIns="0" rIns="0" bIns="0">
            <a:spAutoFit/>
          </a:bodyPr>
          <a:lstStyle/>
          <a:p>
            <a:pPr algn="r" eaLnBrk="0" fontAlgn="base" hangingPunct="0">
              <a:spcBef>
                <a:spcPct val="50000"/>
              </a:spcBef>
              <a:spcAft>
                <a:spcPct val="0"/>
              </a:spcAft>
              <a:defRPr/>
            </a:pPr>
            <a:r>
              <a:rPr lang="en-US" altLang="zh-CN" sz="2800" dirty="0">
                <a:solidFill>
                  <a:srgbClr val="3333CC">
                    <a:lumMod val="60000"/>
                    <a:lumOff val="40000"/>
                  </a:srgbClr>
                </a:solidFill>
                <a:latin typeface="Times New Roman" panose="02020603050405020304" pitchFamily="18" charset="0"/>
                <a:ea typeface="宋体" panose="02010600030101010101" pitchFamily="2" charset="-122"/>
              </a:rPr>
              <a:t>3D Representation</a:t>
            </a:r>
          </a:p>
        </p:txBody>
      </p:sp>
      <p:graphicFrame>
        <p:nvGraphicFramePr>
          <p:cNvPr id="215050" name="Object 235">
            <a:extLst>
              <a:ext uri="{FF2B5EF4-FFF2-40B4-BE49-F238E27FC236}">
                <a16:creationId xmlns:a16="http://schemas.microsoft.com/office/drawing/2014/main" id="{78BAC492-0072-402C-A0B3-5131D4F06048}"/>
              </a:ext>
            </a:extLst>
          </p:cNvPr>
          <p:cNvGraphicFramePr>
            <a:graphicFrameLocks noChangeAspect="1"/>
          </p:cNvGraphicFramePr>
          <p:nvPr/>
        </p:nvGraphicFramePr>
        <p:xfrm>
          <a:off x="4840288" y="5184775"/>
          <a:ext cx="1790700" cy="1562100"/>
        </p:xfrm>
        <a:graphic>
          <a:graphicData uri="http://schemas.openxmlformats.org/presentationml/2006/ole">
            <mc:AlternateContent xmlns:mc="http://schemas.openxmlformats.org/markup-compatibility/2006">
              <mc:Choice xmlns:v="urn:schemas-microsoft-com:vml" Requires="v">
                <p:oleObj spid="_x0000_s14339" name="Equation" r:id="rId6" imgW="1790700" imgH="1562100" progId="Equation.DSMT4">
                  <p:embed/>
                </p:oleObj>
              </mc:Choice>
              <mc:Fallback>
                <p:oleObj name="Equation" r:id="rId6" imgW="1790700" imgH="1562100" progId="Equation.DSMT4">
                  <p:embed/>
                  <p:pic>
                    <p:nvPicPr>
                      <p:cNvPr id="215050" name="Object 235">
                        <a:extLst>
                          <a:ext uri="{FF2B5EF4-FFF2-40B4-BE49-F238E27FC236}">
                            <a16:creationId xmlns:a16="http://schemas.microsoft.com/office/drawing/2014/main" id="{78BAC492-0072-402C-A0B3-5131D4F060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0288" y="5184775"/>
                        <a:ext cx="1790700" cy="15621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51" name="文本框 1">
            <a:extLst>
              <a:ext uri="{FF2B5EF4-FFF2-40B4-BE49-F238E27FC236}">
                <a16:creationId xmlns:a16="http://schemas.microsoft.com/office/drawing/2014/main" id="{77F2B6A6-31A6-4B0D-BB9F-BCFC7ABB9BBF}"/>
              </a:ext>
            </a:extLst>
          </p:cNvPr>
          <p:cNvSpPr txBox="1">
            <a:spLocks noChangeArrowheads="1"/>
          </p:cNvSpPr>
          <p:nvPr/>
        </p:nvSpPr>
        <p:spPr bwMode="auto">
          <a:xfrm>
            <a:off x="5575301" y="2506664"/>
            <a:ext cx="1846263" cy="3079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zh-CN" altLang="en-US" sz="1400">
                <a:solidFill>
                  <a:srgbClr val="FFFFFF"/>
                </a:solidFill>
                <a:ea typeface="宋体" panose="02010600030101010101" pitchFamily="2" charset="-122"/>
              </a:rPr>
              <a:t>距离</a:t>
            </a:r>
            <a:r>
              <a:rPr lang="en-US" altLang="zh-CN" sz="1400">
                <a:solidFill>
                  <a:srgbClr val="FFFFFF"/>
                </a:solidFill>
                <a:ea typeface="宋体" panose="02010600030101010101" pitchFamily="2" charset="-122"/>
              </a:rPr>
              <a:t>,</a:t>
            </a:r>
            <a:r>
              <a:rPr lang="zh-CN" altLang="en-US" sz="1400">
                <a:solidFill>
                  <a:srgbClr val="FFFFFF"/>
                </a:solidFill>
                <a:ea typeface="宋体" panose="02010600030101010101" pitchFamily="2" charset="-122"/>
              </a:rPr>
              <a:t>中心为（</a:t>
            </a:r>
            <a:r>
              <a:rPr lang="en-US" altLang="zh-CN" sz="1400">
                <a:solidFill>
                  <a:srgbClr val="FFFFFF"/>
                </a:solidFill>
                <a:ea typeface="宋体" panose="02010600030101010101" pitchFamily="2" charset="-122"/>
              </a:rPr>
              <a:t>0</a:t>
            </a:r>
            <a:r>
              <a:rPr lang="zh-CN" altLang="en-US" sz="1400">
                <a:solidFill>
                  <a:srgbClr val="FFFFFF"/>
                </a:solidFill>
                <a:ea typeface="宋体" panose="02010600030101010101" pitchFamily="2" charset="-122"/>
              </a:rPr>
              <a:t>，</a:t>
            </a:r>
            <a:r>
              <a:rPr lang="en-US" altLang="zh-CN" sz="1400">
                <a:solidFill>
                  <a:srgbClr val="FFFFFF"/>
                </a:solidFill>
                <a:ea typeface="宋体" panose="02010600030101010101" pitchFamily="2" charset="-122"/>
              </a:rPr>
              <a:t>0</a:t>
            </a:r>
            <a:r>
              <a:rPr lang="zh-CN" altLang="en-US" sz="1400">
                <a:solidFill>
                  <a:srgbClr val="FFFFFF"/>
                </a:solidFill>
                <a:ea typeface="宋体" panose="02010600030101010101" pitchFamily="2" charset="-122"/>
              </a:rPr>
              <a:t>）</a:t>
            </a:r>
          </a:p>
        </p:txBody>
      </p:sp>
      <p:cxnSp>
        <p:nvCxnSpPr>
          <p:cNvPr id="215052" name="直接箭头连接符 3">
            <a:extLst>
              <a:ext uri="{FF2B5EF4-FFF2-40B4-BE49-F238E27FC236}">
                <a16:creationId xmlns:a16="http://schemas.microsoft.com/office/drawing/2014/main" id="{CF7BAD4A-D199-44A5-AEFC-EEDDF641DF13}"/>
              </a:ext>
            </a:extLst>
          </p:cNvPr>
          <p:cNvCxnSpPr>
            <a:cxnSpLocks noChangeShapeType="1"/>
          </p:cNvCxnSpPr>
          <p:nvPr/>
        </p:nvCxnSpPr>
        <p:spPr bwMode="auto">
          <a:xfrm flipH="1" flipV="1">
            <a:off x="5281614" y="2238375"/>
            <a:ext cx="534987" cy="293688"/>
          </a:xfrm>
          <a:prstGeom prst="straightConnector1">
            <a:avLst/>
          </a:prstGeom>
          <a:noFill/>
          <a:ln w="9525" algn="ctr">
            <a:solidFill>
              <a:srgbClr val="FF0000"/>
            </a:solidFill>
            <a:prstDash val="lgDash"/>
            <a:round/>
            <a:headEnd/>
            <a:tailEnd type="triangle" w="med" len="med"/>
          </a:ln>
          <a:extLst>
            <a:ext uri="{909E8E84-426E-40DD-AFC4-6F175D3DCCD1}">
              <a14:hiddenFill xmlns:a14="http://schemas.microsoft.com/office/drawing/2010/main">
                <a:noFill/>
              </a14:hiddenFill>
            </a:ext>
          </a:extLst>
        </p:spPr>
      </p:cxnSp>
      <p:sp>
        <p:nvSpPr>
          <p:cNvPr id="215053" name="文本框 228">
            <a:extLst>
              <a:ext uri="{FF2B5EF4-FFF2-40B4-BE49-F238E27FC236}">
                <a16:creationId xmlns:a16="http://schemas.microsoft.com/office/drawing/2014/main" id="{7E458643-D4F2-4826-B66D-2DFA12C55CBC}"/>
              </a:ext>
            </a:extLst>
          </p:cNvPr>
          <p:cNvSpPr txBox="1">
            <a:spLocks noChangeArrowheads="1"/>
          </p:cNvSpPr>
          <p:nvPr/>
        </p:nvSpPr>
        <p:spPr bwMode="auto">
          <a:xfrm>
            <a:off x="2251075" y="5953126"/>
            <a:ext cx="2057400" cy="5238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1400">
                <a:solidFill>
                  <a:srgbClr val="000000"/>
                </a:solidFill>
                <a:ea typeface="宋体" panose="02010600030101010101" pitchFamily="2" charset="-122"/>
              </a:rPr>
              <a:t>Int(Exp(-(1+0)/8)*90)=70</a:t>
            </a:r>
          </a:p>
          <a:p>
            <a:pPr eaLnBrk="0" fontAlgn="base" hangingPunct="0">
              <a:spcBef>
                <a:spcPct val="0"/>
              </a:spcBef>
              <a:spcAft>
                <a:spcPct val="0"/>
              </a:spcAft>
              <a:buNone/>
            </a:pPr>
            <a:r>
              <a:rPr lang="en-US" altLang="zh-CN" sz="1400">
                <a:solidFill>
                  <a:srgbClr val="000000"/>
                </a:solidFill>
                <a:ea typeface="宋体" panose="02010600030101010101" pitchFamily="2" charset="-122"/>
              </a:rPr>
              <a:t>Int(Exp(-(2+2)/8)*90)=55</a:t>
            </a:r>
            <a:endParaRPr lang="zh-CN" altLang="en-US" sz="1400">
              <a:solidFill>
                <a:srgbClr val="000000"/>
              </a:solidFill>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灯片编号占位符 1">
            <a:extLst>
              <a:ext uri="{FF2B5EF4-FFF2-40B4-BE49-F238E27FC236}">
                <a16:creationId xmlns:a16="http://schemas.microsoft.com/office/drawing/2014/main" id="{931A01D9-C61C-4743-8127-F0F5A041C2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1C8361B8-C562-4063-AD94-625D24609D6C}" type="slidenum">
              <a:rPr lang="zh-CN" altLang="en-US" sz="1400">
                <a:solidFill>
                  <a:srgbClr val="000000"/>
                </a:solidFill>
                <a:ea typeface="宋体" panose="02010600030101010101" pitchFamily="2" charset="-122"/>
              </a:rPr>
              <a:pPr eaLnBrk="0" fontAlgn="base" hangingPunct="0">
                <a:spcBef>
                  <a:spcPct val="0"/>
                </a:spcBef>
                <a:spcAft>
                  <a:spcPct val="0"/>
                </a:spcAft>
                <a:buNone/>
              </a:pPr>
              <a:t>54</a:t>
            </a:fld>
            <a:endParaRPr lang="en-US" altLang="zh-CN" sz="1400">
              <a:solidFill>
                <a:srgbClr val="000000"/>
              </a:solidFill>
              <a:ea typeface="宋体" panose="02010600030101010101" pitchFamily="2" charset="-122"/>
            </a:endParaRPr>
          </a:p>
        </p:txBody>
      </p:sp>
      <p:pic>
        <p:nvPicPr>
          <p:cNvPr id="221187" name="图片 2">
            <a:extLst>
              <a:ext uri="{FF2B5EF4-FFF2-40B4-BE49-F238E27FC236}">
                <a16:creationId xmlns:a16="http://schemas.microsoft.com/office/drawing/2014/main" id="{0027574B-6221-4E2A-A49D-2BEE738D60FF}"/>
              </a:ext>
            </a:extLst>
          </p:cNvPr>
          <p:cNvPicPr>
            <a:picLocks noChangeAspect="1"/>
          </p:cNvPicPr>
          <p:nvPr/>
        </p:nvPicPr>
        <p:blipFill>
          <a:blip r:embed="rId2">
            <a:extLst>
              <a:ext uri="{28A0092B-C50C-407E-A947-70E740481C1C}">
                <a14:useLocalDpi xmlns:a14="http://schemas.microsoft.com/office/drawing/2010/main" val="0"/>
              </a:ext>
            </a:extLst>
          </a:blip>
          <a:srcRect t="1437"/>
          <a:stretch>
            <a:fillRect/>
          </a:stretch>
        </p:blipFill>
        <p:spPr bwMode="auto">
          <a:xfrm>
            <a:off x="2063750" y="1052514"/>
            <a:ext cx="807720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8" name="文本框 3">
            <a:extLst>
              <a:ext uri="{FF2B5EF4-FFF2-40B4-BE49-F238E27FC236}">
                <a16:creationId xmlns:a16="http://schemas.microsoft.com/office/drawing/2014/main" id="{DC2D7546-D1FB-45DD-BEFD-F834FED8C1D9}"/>
              </a:ext>
            </a:extLst>
          </p:cNvPr>
          <p:cNvSpPr txBox="1">
            <a:spLocks noChangeArrowheads="1"/>
          </p:cNvSpPr>
          <p:nvPr/>
        </p:nvSpPr>
        <p:spPr bwMode="auto">
          <a:xfrm>
            <a:off x="2351088" y="368300"/>
            <a:ext cx="16446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a:solidFill>
                  <a:srgbClr val="000000"/>
                </a:solidFill>
                <a:ea typeface="宋体" panose="02010600030101010101" pitchFamily="2" charset="-122"/>
              </a:rPr>
              <a:t>Example</a:t>
            </a:r>
            <a:endParaRPr lang="zh-CN" altLang="en-US">
              <a:solidFill>
                <a:srgbClr val="000000"/>
              </a:solidFill>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灯片编号占位符 1">
            <a:extLst>
              <a:ext uri="{FF2B5EF4-FFF2-40B4-BE49-F238E27FC236}">
                <a16:creationId xmlns:a16="http://schemas.microsoft.com/office/drawing/2014/main" id="{24FDEDAA-03E5-429E-A738-7E7EFDCD73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B9083915-2291-48B5-A6DB-4FF1D793FFED}" type="slidenum">
              <a:rPr lang="zh-CN" altLang="en-US" sz="1400">
                <a:solidFill>
                  <a:srgbClr val="000000"/>
                </a:solidFill>
                <a:ea typeface="宋体" panose="02010600030101010101" pitchFamily="2" charset="-122"/>
              </a:rPr>
              <a:pPr eaLnBrk="0" fontAlgn="base" hangingPunct="0">
                <a:spcBef>
                  <a:spcPct val="0"/>
                </a:spcBef>
                <a:spcAft>
                  <a:spcPct val="0"/>
                </a:spcAft>
                <a:buNone/>
              </a:pPr>
              <a:t>55</a:t>
            </a:fld>
            <a:endParaRPr lang="en-US" altLang="zh-CN" sz="1400">
              <a:solidFill>
                <a:srgbClr val="000000"/>
              </a:solidFill>
              <a:ea typeface="宋体" panose="02010600030101010101" pitchFamily="2" charset="-122"/>
            </a:endParaRPr>
          </a:p>
        </p:txBody>
      </p:sp>
      <p:sp>
        <p:nvSpPr>
          <p:cNvPr id="223235" name="Text Box 3">
            <a:extLst>
              <a:ext uri="{FF2B5EF4-FFF2-40B4-BE49-F238E27FC236}">
                <a16:creationId xmlns:a16="http://schemas.microsoft.com/office/drawing/2014/main" id="{E14820EF-5C7D-40BA-8636-970760C604B3}"/>
              </a:ext>
            </a:extLst>
          </p:cNvPr>
          <p:cNvSpPr txBox="1">
            <a:spLocks noChangeArrowheads="1"/>
          </p:cNvSpPr>
          <p:nvPr/>
        </p:nvSpPr>
        <p:spPr bwMode="auto">
          <a:xfrm>
            <a:off x="1992313" y="441326"/>
            <a:ext cx="5422900" cy="492125"/>
          </a:xfrm>
          <a:prstGeom prst="rect">
            <a:avLst/>
          </a:prstGeom>
          <a:noFill/>
          <a:ln>
            <a:noFill/>
          </a:ln>
          <a:effectLst>
            <a:outerShdw dist="28398" dir="1593903"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b="1">
                <a:solidFill>
                  <a:srgbClr val="0066FF"/>
                </a:solidFill>
                <a:latin typeface="Arial" panose="020B0604020202020204" pitchFamily="34" charset="0"/>
                <a:ea typeface="宋体" panose="02010600030101010101" pitchFamily="2" charset="-122"/>
              </a:rPr>
              <a:t>How to set sigma?</a:t>
            </a:r>
            <a:r>
              <a:rPr lang="en-US" altLang="zh-CN" b="1">
                <a:solidFill>
                  <a:srgbClr val="0066FF"/>
                </a:solidFill>
                <a:latin typeface="Arial" panose="020B0604020202020204" pitchFamily="34" charset="0"/>
                <a:ea typeface="宋体" panose="02010600030101010101" pitchFamily="2" charset="-122"/>
                <a:cs typeface="Times New Roman" panose="02020603050405020304" pitchFamily="18" charset="0"/>
              </a:rPr>
              <a:t> </a:t>
            </a:r>
          </a:p>
        </p:txBody>
      </p:sp>
      <p:sp>
        <p:nvSpPr>
          <p:cNvPr id="4" name="TextBox 3">
            <a:extLst>
              <a:ext uri="{FF2B5EF4-FFF2-40B4-BE49-F238E27FC236}">
                <a16:creationId xmlns:a16="http://schemas.microsoft.com/office/drawing/2014/main" id="{EBB9B104-2C34-4461-9CC5-F0249E5B00EF}"/>
              </a:ext>
            </a:extLst>
          </p:cNvPr>
          <p:cNvSpPr txBox="1">
            <a:spLocks noChangeArrowheads="1"/>
          </p:cNvSpPr>
          <p:nvPr/>
        </p:nvSpPr>
        <p:spPr bwMode="auto">
          <a:xfrm>
            <a:off x="2201863" y="5192714"/>
            <a:ext cx="813075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pPr>
            <a:r>
              <a:rPr lang="en-US" altLang="zh-CN" sz="2800" dirty="0">
                <a:solidFill>
                  <a:srgbClr val="000000"/>
                </a:solidFill>
                <a:ea typeface="宋体" panose="02010600030101010101" pitchFamily="2" charset="-122"/>
              </a:rPr>
              <a:t>Depend on application</a:t>
            </a:r>
          </a:p>
          <a:p>
            <a:pPr eaLnBrk="0" fontAlgn="base" hangingPunct="0">
              <a:spcBef>
                <a:spcPct val="50000"/>
              </a:spcBef>
              <a:spcAft>
                <a:spcPct val="0"/>
              </a:spcAft>
            </a:pPr>
            <a:r>
              <a:rPr lang="en-US" altLang="zh-CN" sz="2800" dirty="0">
                <a:solidFill>
                  <a:srgbClr val="000000"/>
                </a:solidFill>
                <a:ea typeface="宋体" panose="02010600030101010101" pitchFamily="2" charset="-122"/>
              </a:rPr>
              <a:t>Common strategy: proportional(</a:t>
            </a:r>
            <a:r>
              <a:rPr lang="zh-CN" altLang="en-US" sz="2800" dirty="0">
                <a:solidFill>
                  <a:srgbClr val="000000"/>
                </a:solidFill>
                <a:ea typeface="宋体" panose="02010600030101010101" pitchFamily="2" charset="-122"/>
              </a:rPr>
              <a:t>相称的</a:t>
            </a:r>
            <a:r>
              <a:rPr lang="en-US" altLang="zh-CN" sz="2800" dirty="0">
                <a:solidFill>
                  <a:srgbClr val="000000"/>
                </a:solidFill>
                <a:ea typeface="宋体" panose="02010600030101010101" pitchFamily="2" charset="-122"/>
              </a:rPr>
              <a:t>) to image size</a:t>
            </a:r>
            <a:endParaRPr lang="zh-CN" altLang="en-US" sz="2800" dirty="0">
              <a:solidFill>
                <a:srgbClr val="000000"/>
              </a:solidFill>
              <a:ea typeface="宋体" panose="02010600030101010101" pitchFamily="2" charset="-122"/>
            </a:endParaRPr>
          </a:p>
        </p:txBody>
      </p:sp>
      <p:pic>
        <p:nvPicPr>
          <p:cNvPr id="223237" name="图片 6">
            <a:extLst>
              <a:ext uri="{FF2B5EF4-FFF2-40B4-BE49-F238E27FC236}">
                <a16:creationId xmlns:a16="http://schemas.microsoft.com/office/drawing/2014/main" id="{6C921926-6F71-40B5-81E0-1869253B72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3392489"/>
            <a:ext cx="504983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38" name="Picture 7" descr="标准高斯函数">
            <a:extLst>
              <a:ext uri="{FF2B5EF4-FFF2-40B4-BE49-F238E27FC236}">
                <a16:creationId xmlns:a16="http://schemas.microsoft.com/office/drawing/2014/main" id="{EFB23665-19AF-45AC-B3C9-D4FE915B9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3" y="1125538"/>
            <a:ext cx="3776662"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灯片编号占位符 1">
            <a:extLst>
              <a:ext uri="{FF2B5EF4-FFF2-40B4-BE49-F238E27FC236}">
                <a16:creationId xmlns:a16="http://schemas.microsoft.com/office/drawing/2014/main" id="{B9C2F55D-1C1D-49D0-B03A-1325600526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38E53DF2-1EF0-411A-87AB-23E314193AE7}" type="slidenum">
              <a:rPr lang="zh-CN" altLang="en-US" sz="1400">
                <a:solidFill>
                  <a:srgbClr val="000000"/>
                </a:solidFill>
                <a:ea typeface="宋体" panose="02010600030101010101" pitchFamily="2" charset="-122"/>
              </a:rPr>
              <a:pPr eaLnBrk="0" fontAlgn="base" hangingPunct="0">
                <a:spcBef>
                  <a:spcPct val="0"/>
                </a:spcBef>
                <a:spcAft>
                  <a:spcPct val="0"/>
                </a:spcAft>
                <a:buNone/>
              </a:pPr>
              <a:t>56</a:t>
            </a:fld>
            <a:endParaRPr lang="en-US" altLang="zh-CN" sz="1400">
              <a:solidFill>
                <a:srgbClr val="000000"/>
              </a:solidFill>
              <a:ea typeface="宋体" panose="02010600030101010101" pitchFamily="2" charset="-122"/>
            </a:endParaRPr>
          </a:p>
        </p:txBody>
      </p:sp>
      <p:sp>
        <p:nvSpPr>
          <p:cNvPr id="5" name="矩形 4">
            <a:extLst>
              <a:ext uri="{FF2B5EF4-FFF2-40B4-BE49-F238E27FC236}">
                <a16:creationId xmlns:a16="http://schemas.microsoft.com/office/drawing/2014/main" id="{B2DAA413-2C10-4B53-864D-1A58C6581A8B}"/>
              </a:ext>
            </a:extLst>
          </p:cNvPr>
          <p:cNvSpPr>
            <a:spLocks noChangeArrowheads="1"/>
          </p:cNvSpPr>
          <p:nvPr/>
        </p:nvSpPr>
        <p:spPr bwMode="auto">
          <a:xfrm>
            <a:off x="2963863" y="1844675"/>
            <a:ext cx="75247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pPr>
            <a:r>
              <a:rPr lang="en-US" altLang="zh-CN" sz="2800">
                <a:solidFill>
                  <a:srgbClr val="000000"/>
                </a:solidFill>
                <a:ea typeface="宋体" panose="02010600030101010101" pitchFamily="2" charset="-122"/>
              </a:rPr>
              <a:t>Weights independent of spatial location</a:t>
            </a:r>
          </a:p>
          <a:p>
            <a:pPr eaLnBrk="0" fontAlgn="base" hangingPunct="0">
              <a:spcBef>
                <a:spcPct val="50000"/>
              </a:spcBef>
              <a:spcAft>
                <a:spcPct val="0"/>
              </a:spcAft>
            </a:pPr>
            <a:r>
              <a:rPr lang="en-US" altLang="zh-CN" sz="2800">
                <a:solidFill>
                  <a:srgbClr val="000000"/>
                </a:solidFill>
                <a:ea typeface="宋体" panose="02010600030101010101" pitchFamily="2" charset="-122"/>
              </a:rPr>
              <a:t>Does smooth images</a:t>
            </a:r>
          </a:p>
          <a:p>
            <a:pPr eaLnBrk="0" fontAlgn="base" hangingPunct="0">
              <a:spcBef>
                <a:spcPct val="50000"/>
              </a:spcBef>
              <a:spcAft>
                <a:spcPct val="0"/>
              </a:spcAft>
            </a:pPr>
            <a:r>
              <a:rPr lang="en-US" altLang="zh-CN" sz="2800">
                <a:solidFill>
                  <a:srgbClr val="000000"/>
                </a:solidFill>
                <a:ea typeface="宋体" panose="02010600030101010101" pitchFamily="2" charset="-122"/>
              </a:rPr>
              <a:t>But smoothes too much, and </a:t>
            </a:r>
            <a:r>
              <a:rPr lang="en-US" altLang="zh-CN" sz="2800" b="1">
                <a:solidFill>
                  <a:srgbClr val="000000"/>
                </a:solidFill>
                <a:ea typeface="宋体" panose="02010600030101010101" pitchFamily="2" charset="-122"/>
              </a:rPr>
              <a:t>edges are blurred</a:t>
            </a:r>
            <a:r>
              <a:rPr lang="en-US" altLang="zh-CN" sz="2800" b="1">
                <a:solidFill>
                  <a:srgbClr val="FFFFFF"/>
                </a:solidFill>
                <a:ea typeface="宋体" panose="02010600030101010101" pitchFamily="2" charset="-122"/>
              </a:rPr>
              <a:t>.</a:t>
            </a:r>
            <a:endParaRPr lang="zh-CN" altLang="en-US" sz="2800">
              <a:solidFill>
                <a:srgbClr val="000000"/>
              </a:solidFill>
              <a:ea typeface="宋体" panose="02010600030101010101" pitchFamily="2" charset="-122"/>
            </a:endParaRPr>
          </a:p>
        </p:txBody>
      </p:sp>
      <p:sp>
        <p:nvSpPr>
          <p:cNvPr id="6" name="Text Box 3">
            <a:extLst>
              <a:ext uri="{FF2B5EF4-FFF2-40B4-BE49-F238E27FC236}">
                <a16:creationId xmlns:a16="http://schemas.microsoft.com/office/drawing/2014/main" id="{AEB1D756-D60B-49C9-AC5C-8CA738B897C4}"/>
              </a:ext>
            </a:extLst>
          </p:cNvPr>
          <p:cNvSpPr txBox="1">
            <a:spLocks noChangeArrowheads="1"/>
          </p:cNvSpPr>
          <p:nvPr/>
        </p:nvSpPr>
        <p:spPr bwMode="auto">
          <a:xfrm>
            <a:off x="2135188" y="549276"/>
            <a:ext cx="5422900" cy="430213"/>
          </a:xfrm>
          <a:prstGeom prst="rect">
            <a:avLst/>
          </a:prstGeom>
          <a:noFill/>
          <a:ln>
            <a:noFill/>
          </a:ln>
          <a:effectLst>
            <a:outerShdw dist="28398" dir="1593903"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800" b="1">
                <a:solidFill>
                  <a:srgbClr val="0066FF"/>
                </a:solidFill>
                <a:latin typeface="Arial" panose="020B0604020202020204" pitchFamily="34" charset="0"/>
                <a:ea typeface="宋体" panose="02010600030101010101" pitchFamily="2" charset="-122"/>
              </a:rPr>
              <a:t>Properties of Gaussian blur</a:t>
            </a:r>
            <a:endParaRPr lang="en-US" altLang="zh-CN" sz="2800" b="1">
              <a:solidFill>
                <a:srgbClr val="0066FF"/>
              </a:solidFill>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3">
            <a:extLst>
              <a:ext uri="{FF2B5EF4-FFF2-40B4-BE49-F238E27FC236}">
                <a16:creationId xmlns:a16="http://schemas.microsoft.com/office/drawing/2014/main" id="{349C3833-63DC-48A4-9010-1A9490508066}"/>
              </a:ext>
            </a:extLst>
          </p:cNvPr>
          <p:cNvSpPr txBox="1">
            <a:spLocks noChangeArrowheads="1"/>
          </p:cNvSpPr>
          <p:nvPr/>
        </p:nvSpPr>
        <p:spPr bwMode="auto">
          <a:xfrm>
            <a:off x="1811338" y="188914"/>
            <a:ext cx="9144000" cy="492125"/>
          </a:xfrm>
          <a:prstGeom prst="rect">
            <a:avLst/>
          </a:prstGeom>
          <a:noFill/>
          <a:ln>
            <a:noFill/>
          </a:ln>
          <a:effectLst>
            <a:outerShdw dist="28398" dir="1593903"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b="1">
                <a:solidFill>
                  <a:srgbClr val="0066FF"/>
                </a:solidFill>
                <a:latin typeface="Arial" panose="020B0604020202020204" pitchFamily="34" charset="0"/>
                <a:ea typeface="宋体" panose="02010600030101010101" pitchFamily="2" charset="-122"/>
                <a:cs typeface="Arial" panose="020B0604020202020204" pitchFamily="34" charset="0"/>
              </a:rPr>
              <a:t>Nonlinear filter-bilateral Filtering</a:t>
            </a:r>
            <a:endParaRPr lang="en-US" altLang="zh-CN" b="1">
              <a:solidFill>
                <a:srgbClr val="0066FF"/>
              </a:solidFill>
              <a:latin typeface="Arial" panose="020B0604020202020204" pitchFamily="34" charset="0"/>
              <a:ea typeface="宋体" panose="02010600030101010101" pitchFamily="2" charset="-122"/>
              <a:cs typeface="Times New Roman" panose="02020603050405020304" pitchFamily="18" charset="0"/>
            </a:endParaRPr>
          </a:p>
        </p:txBody>
      </p:sp>
      <p:sp>
        <p:nvSpPr>
          <p:cNvPr id="228355" name="矩形 6">
            <a:extLst>
              <a:ext uri="{FF2B5EF4-FFF2-40B4-BE49-F238E27FC236}">
                <a16:creationId xmlns:a16="http://schemas.microsoft.com/office/drawing/2014/main" id="{69824850-D1B8-4BDA-BC07-F16E5284B915}"/>
              </a:ext>
            </a:extLst>
          </p:cNvPr>
          <p:cNvSpPr>
            <a:spLocks noChangeArrowheads="1"/>
          </p:cNvSpPr>
          <p:nvPr/>
        </p:nvSpPr>
        <p:spPr bwMode="auto">
          <a:xfrm>
            <a:off x="2171701" y="944563"/>
            <a:ext cx="79930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pPr>
            <a:r>
              <a:rPr lang="en-US" altLang="zh-CN" sz="2800">
                <a:solidFill>
                  <a:srgbClr val="000000"/>
                </a:solidFill>
                <a:ea typeface="宋体" panose="02010600030101010101" pitchFamily="2" charset="-122"/>
              </a:rPr>
              <a:t>Bilateral ﬁltering is a technique to smooth images while preserving edges</a:t>
            </a:r>
          </a:p>
          <a:p>
            <a:pPr eaLnBrk="0" fontAlgn="base" hangingPunct="0">
              <a:spcBef>
                <a:spcPct val="50000"/>
              </a:spcBef>
              <a:spcAft>
                <a:spcPct val="0"/>
              </a:spcAft>
            </a:pPr>
            <a:r>
              <a:rPr lang="en-US" altLang="zh-CN" sz="2800">
                <a:solidFill>
                  <a:srgbClr val="000000"/>
                </a:solidFill>
                <a:ea typeface="宋体" panose="02010600030101010101" pitchFamily="2" charset="-122"/>
              </a:rPr>
              <a:t>Bilateral filter: combined </a:t>
            </a:r>
            <a:r>
              <a:rPr lang="en-US" altLang="zh-CN" sz="2800" b="1">
                <a:solidFill>
                  <a:srgbClr val="000000"/>
                </a:solidFill>
                <a:ea typeface="宋体" panose="02010600030101010101" pitchFamily="2" charset="-122"/>
              </a:rPr>
              <a:t>domain and range </a:t>
            </a:r>
            <a:r>
              <a:rPr lang="en-US" altLang="zh-CN" sz="2800">
                <a:solidFill>
                  <a:srgbClr val="000000"/>
                </a:solidFill>
                <a:ea typeface="宋体" panose="02010600030101010101" pitchFamily="2" charset="-122"/>
              </a:rPr>
              <a:t>filtering</a:t>
            </a:r>
            <a:endParaRPr lang="zh-CN" altLang="en-US" sz="2800">
              <a:solidFill>
                <a:srgbClr val="000000"/>
              </a:solidFill>
              <a:ea typeface="宋体" panose="02010600030101010101" pitchFamily="2" charset="-122"/>
            </a:endParaRPr>
          </a:p>
        </p:txBody>
      </p:sp>
      <p:sp>
        <p:nvSpPr>
          <p:cNvPr id="228356" name="矩形 9">
            <a:extLst>
              <a:ext uri="{FF2B5EF4-FFF2-40B4-BE49-F238E27FC236}">
                <a16:creationId xmlns:a16="http://schemas.microsoft.com/office/drawing/2014/main" id="{2C7F844E-764D-4F95-875D-8F30C5F2E865}"/>
              </a:ext>
            </a:extLst>
          </p:cNvPr>
          <p:cNvSpPr>
            <a:spLocks noChangeArrowheads="1"/>
          </p:cNvSpPr>
          <p:nvPr/>
        </p:nvSpPr>
        <p:spPr bwMode="auto">
          <a:xfrm>
            <a:off x="1919288" y="5997576"/>
            <a:ext cx="8280400" cy="7080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1600">
                <a:solidFill>
                  <a:srgbClr val="000000"/>
                </a:solidFill>
                <a:ea typeface="宋体" panose="02010600030101010101" pitchFamily="2" charset="-122"/>
              </a:rPr>
              <a:t>Reference</a:t>
            </a:r>
            <a:r>
              <a:rPr lang="zh-CN" altLang="en-US" sz="1600">
                <a:solidFill>
                  <a:srgbClr val="000000"/>
                </a:solidFill>
                <a:ea typeface="宋体" panose="02010600030101010101" pitchFamily="2" charset="-122"/>
              </a:rPr>
              <a:t>：</a:t>
            </a:r>
            <a:endParaRPr lang="en-US" altLang="zh-CN" sz="1600">
              <a:solidFill>
                <a:srgbClr val="000000"/>
              </a:solidFill>
              <a:ea typeface="宋体" panose="02010600030101010101" pitchFamily="2" charset="-122"/>
            </a:endParaRPr>
          </a:p>
          <a:p>
            <a:pPr eaLnBrk="0" fontAlgn="base" hangingPunct="0">
              <a:spcBef>
                <a:spcPct val="50000"/>
              </a:spcBef>
              <a:spcAft>
                <a:spcPct val="0"/>
              </a:spcAft>
              <a:buNone/>
            </a:pPr>
            <a:r>
              <a:rPr lang="en-US" altLang="zh-CN" sz="1600">
                <a:solidFill>
                  <a:srgbClr val="000000"/>
                </a:solidFill>
                <a:ea typeface="宋体" panose="02010600030101010101" pitchFamily="2" charset="-122"/>
              </a:rPr>
              <a:t>1. C Tomasi, R Manduchi.Bilateral Filtering for Gray and Color Images,  Computer Vision, 1998.</a:t>
            </a:r>
            <a:endParaRPr lang="zh-CN" altLang="en-US" sz="1600">
              <a:solidFill>
                <a:srgbClr val="000000"/>
              </a:solidFill>
              <a:ea typeface="宋体" panose="02010600030101010101" pitchFamily="2" charset="-122"/>
            </a:endParaRPr>
          </a:p>
        </p:txBody>
      </p:sp>
      <p:pic>
        <p:nvPicPr>
          <p:cNvPr id="228357" name="Picture 4">
            <a:extLst>
              <a:ext uri="{FF2B5EF4-FFF2-40B4-BE49-F238E27FC236}">
                <a16:creationId xmlns:a16="http://schemas.microsoft.com/office/drawing/2014/main" id="{E17E0B92-AFCA-4D7E-ABA6-D5C5DC483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2426" y="2852739"/>
            <a:ext cx="42830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228358" name="Picture 5">
            <a:extLst>
              <a:ext uri="{FF2B5EF4-FFF2-40B4-BE49-F238E27FC236}">
                <a16:creationId xmlns:a16="http://schemas.microsoft.com/office/drawing/2014/main" id="{B561D87C-4763-4322-A417-D87C4782A8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5913" y="3968750"/>
            <a:ext cx="61722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graphicFrame>
        <p:nvGraphicFramePr>
          <p:cNvPr id="228359" name="Object 3">
            <a:extLst>
              <a:ext uri="{FF2B5EF4-FFF2-40B4-BE49-F238E27FC236}">
                <a16:creationId xmlns:a16="http://schemas.microsoft.com/office/drawing/2014/main" id="{73820894-1DC4-4EEC-BFDF-502FE58DD2B4}"/>
              </a:ext>
            </a:extLst>
          </p:cNvPr>
          <p:cNvGraphicFramePr>
            <a:graphicFrameLocks noChangeAspect="1"/>
          </p:cNvGraphicFramePr>
          <p:nvPr/>
        </p:nvGraphicFramePr>
        <p:xfrm>
          <a:off x="7986714" y="2781300"/>
          <a:ext cx="2333625" cy="611188"/>
        </p:xfrm>
        <a:graphic>
          <a:graphicData uri="http://schemas.openxmlformats.org/presentationml/2006/ole">
            <mc:AlternateContent xmlns:mc="http://schemas.openxmlformats.org/markup-compatibility/2006">
              <mc:Choice xmlns:v="urn:schemas-microsoft-com:vml" Requires="v">
                <p:oleObj spid="_x0000_s15362" name="Equation" r:id="rId6" imgW="998259" imgH="243864" progId="Equation.DSMT4">
                  <p:embed/>
                </p:oleObj>
              </mc:Choice>
              <mc:Fallback>
                <p:oleObj name="Equation" r:id="rId6" imgW="998259" imgH="243864" progId="Equation.DSMT4">
                  <p:embed/>
                  <p:pic>
                    <p:nvPicPr>
                      <p:cNvPr id="228359" name="Object 3">
                        <a:extLst>
                          <a:ext uri="{FF2B5EF4-FFF2-40B4-BE49-F238E27FC236}">
                            <a16:creationId xmlns:a16="http://schemas.microsoft.com/office/drawing/2014/main" id="{73820894-1DC4-4EEC-BFDF-502FE58DD2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6714" y="2781300"/>
                        <a:ext cx="2333625" cy="6111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20">
            <a:extLst>
              <a:ext uri="{FF2B5EF4-FFF2-40B4-BE49-F238E27FC236}">
                <a16:creationId xmlns:a16="http://schemas.microsoft.com/office/drawing/2014/main" id="{8280705E-1DDF-4A76-B0AF-28FD4D613CE9}"/>
              </a:ext>
            </a:extLst>
          </p:cNvPr>
          <p:cNvGrpSpPr>
            <a:grpSpLocks/>
          </p:cNvGrpSpPr>
          <p:nvPr/>
        </p:nvGrpSpPr>
        <p:grpSpPr bwMode="auto">
          <a:xfrm>
            <a:off x="4908550" y="3933825"/>
            <a:ext cx="1835150" cy="2095500"/>
            <a:chOff x="3383868" y="3933056"/>
            <a:chExt cx="1836204" cy="2096943"/>
          </a:xfrm>
        </p:grpSpPr>
        <p:sp>
          <p:nvSpPr>
            <p:cNvPr id="14" name="矩形 13">
              <a:extLst>
                <a:ext uri="{FF2B5EF4-FFF2-40B4-BE49-F238E27FC236}">
                  <a16:creationId xmlns:a16="http://schemas.microsoft.com/office/drawing/2014/main" id="{395836E5-68EE-47C4-8FE6-869D70B5BB64}"/>
                </a:ext>
              </a:extLst>
            </p:cNvPr>
            <p:cNvSpPr/>
            <p:nvPr/>
          </p:nvSpPr>
          <p:spPr bwMode="auto">
            <a:xfrm>
              <a:off x="3383868" y="3933056"/>
              <a:ext cx="1836204" cy="307989"/>
            </a:xfrm>
            <a:prstGeom prst="rect">
              <a:avLst/>
            </a:prstGeom>
            <a:noFill/>
            <a:ln w="9525" cap="flat" cmpd="sng" algn="ctr">
              <a:solidFill>
                <a:schemeClr val="accent1"/>
              </a:solidFill>
              <a:prstDash val="lgDash"/>
              <a:round/>
              <a:headEnd type="none" w="med" len="me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charset="-122"/>
              </a:endParaRPr>
            </a:p>
          </p:txBody>
        </p:sp>
        <p:sp>
          <p:nvSpPr>
            <p:cNvPr id="16" name="下箭头 15">
              <a:extLst>
                <a:ext uri="{FF2B5EF4-FFF2-40B4-BE49-F238E27FC236}">
                  <a16:creationId xmlns:a16="http://schemas.microsoft.com/office/drawing/2014/main" id="{904177FC-4047-4817-99BE-B3473550B647}"/>
                </a:ext>
              </a:extLst>
            </p:cNvPr>
            <p:cNvSpPr/>
            <p:nvPr/>
          </p:nvSpPr>
          <p:spPr bwMode="auto">
            <a:xfrm>
              <a:off x="4103419" y="4976762"/>
              <a:ext cx="289091" cy="379475"/>
            </a:xfrm>
            <a:prstGeom prst="downArrow">
              <a:avLst/>
            </a:prstGeom>
            <a:solidFill>
              <a:schemeClr val="accent1"/>
            </a:solidFill>
            <a:ln w="9525" cap="flat" cmpd="sng" algn="ctr">
              <a:solidFill>
                <a:srgbClr val="FF0000"/>
              </a:solidFill>
              <a:prstDash val="lgDash"/>
              <a:round/>
              <a:headEnd type="none" w="med" len="me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charset="-122"/>
              </a:endParaRPr>
            </a:p>
          </p:txBody>
        </p:sp>
        <p:sp>
          <p:nvSpPr>
            <p:cNvPr id="228368" name="TextBox 18">
              <a:extLst>
                <a:ext uri="{FF2B5EF4-FFF2-40B4-BE49-F238E27FC236}">
                  <a16:creationId xmlns:a16="http://schemas.microsoft.com/office/drawing/2014/main" id="{85E26138-A87E-4F82-A581-4C2ED09BD532}"/>
                </a:ext>
              </a:extLst>
            </p:cNvPr>
            <p:cNvSpPr txBox="1">
              <a:spLocks noChangeArrowheads="1"/>
            </p:cNvSpPr>
            <p:nvPr/>
          </p:nvSpPr>
          <p:spPr bwMode="auto">
            <a:xfrm>
              <a:off x="3635896" y="5445224"/>
              <a:ext cx="1516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a:solidFill>
                    <a:srgbClr val="000000"/>
                  </a:solidFill>
                  <a:ea typeface="宋体" panose="02010600030101010101" pitchFamily="2" charset="-122"/>
                </a:rPr>
                <a:t>d(i,j,k,l)</a:t>
              </a:r>
              <a:endParaRPr lang="zh-CN" altLang="en-US">
                <a:solidFill>
                  <a:srgbClr val="000000"/>
                </a:solidFill>
                <a:ea typeface="宋体" panose="02010600030101010101" pitchFamily="2" charset="-122"/>
              </a:endParaRPr>
            </a:p>
          </p:txBody>
        </p:sp>
      </p:grpSp>
      <p:grpSp>
        <p:nvGrpSpPr>
          <p:cNvPr id="3" name="组合 21">
            <a:extLst>
              <a:ext uri="{FF2B5EF4-FFF2-40B4-BE49-F238E27FC236}">
                <a16:creationId xmlns:a16="http://schemas.microsoft.com/office/drawing/2014/main" id="{9618748D-73F7-4125-BA39-3A699B8C2B7B}"/>
              </a:ext>
            </a:extLst>
          </p:cNvPr>
          <p:cNvGrpSpPr>
            <a:grpSpLocks/>
          </p:cNvGrpSpPr>
          <p:nvPr/>
        </p:nvGrpSpPr>
        <p:grpSpPr bwMode="auto">
          <a:xfrm>
            <a:off x="7067550" y="3860800"/>
            <a:ext cx="1836738" cy="2097088"/>
            <a:chOff x="5544108" y="3861048"/>
            <a:chExt cx="1836204" cy="2096943"/>
          </a:xfrm>
        </p:grpSpPr>
        <p:sp>
          <p:nvSpPr>
            <p:cNvPr id="15" name="矩形 14">
              <a:extLst>
                <a:ext uri="{FF2B5EF4-FFF2-40B4-BE49-F238E27FC236}">
                  <a16:creationId xmlns:a16="http://schemas.microsoft.com/office/drawing/2014/main" id="{086A2B19-8CBB-4202-83E9-3F49B8EC6BA8}"/>
                </a:ext>
              </a:extLst>
            </p:cNvPr>
            <p:cNvSpPr/>
            <p:nvPr/>
          </p:nvSpPr>
          <p:spPr bwMode="auto">
            <a:xfrm>
              <a:off x="5544108" y="3861048"/>
              <a:ext cx="1836204" cy="307756"/>
            </a:xfrm>
            <a:prstGeom prst="rect">
              <a:avLst/>
            </a:prstGeom>
            <a:noFill/>
            <a:ln w="9525" cap="flat" cmpd="sng" algn="ctr">
              <a:solidFill>
                <a:schemeClr val="accent1"/>
              </a:solidFill>
              <a:prstDash val="lgDash"/>
              <a:round/>
              <a:headEnd type="none" w="med" len="me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charset="-122"/>
              </a:endParaRPr>
            </a:p>
          </p:txBody>
        </p:sp>
        <p:sp>
          <p:nvSpPr>
            <p:cNvPr id="17" name="下箭头 16">
              <a:extLst>
                <a:ext uri="{FF2B5EF4-FFF2-40B4-BE49-F238E27FC236}">
                  <a16:creationId xmlns:a16="http://schemas.microsoft.com/office/drawing/2014/main" id="{7F91577D-FD47-4FC0-8702-9AE11257CF57}"/>
                </a:ext>
              </a:extLst>
            </p:cNvPr>
            <p:cNvSpPr/>
            <p:nvPr/>
          </p:nvSpPr>
          <p:spPr bwMode="auto">
            <a:xfrm>
              <a:off x="6551878" y="4940473"/>
              <a:ext cx="288841" cy="379188"/>
            </a:xfrm>
            <a:prstGeom prst="downArrow">
              <a:avLst/>
            </a:prstGeom>
            <a:solidFill>
              <a:schemeClr val="accent1"/>
            </a:solidFill>
            <a:ln w="9525" cap="flat" cmpd="sng" algn="ctr">
              <a:solidFill>
                <a:srgbClr val="FF0000"/>
              </a:solidFill>
              <a:prstDash val="lgDash"/>
              <a:round/>
              <a:headEnd type="none" w="med" len="me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charset="-122"/>
              </a:endParaRPr>
            </a:p>
          </p:txBody>
        </p:sp>
        <p:sp>
          <p:nvSpPr>
            <p:cNvPr id="228365" name="TextBox 19">
              <a:extLst>
                <a:ext uri="{FF2B5EF4-FFF2-40B4-BE49-F238E27FC236}">
                  <a16:creationId xmlns:a16="http://schemas.microsoft.com/office/drawing/2014/main" id="{A1A1227B-6AA8-4EE1-AFF7-65B165E542DB}"/>
                </a:ext>
              </a:extLst>
            </p:cNvPr>
            <p:cNvSpPr txBox="1">
              <a:spLocks noChangeArrowheads="1"/>
            </p:cNvSpPr>
            <p:nvPr/>
          </p:nvSpPr>
          <p:spPr bwMode="auto">
            <a:xfrm>
              <a:off x="5901070" y="5373216"/>
              <a:ext cx="14478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lang="en-US" altLang="zh-CN">
                  <a:solidFill>
                    <a:srgbClr val="000000"/>
                  </a:solidFill>
                  <a:ea typeface="宋体" panose="02010600030101010101" pitchFamily="2" charset="-122"/>
                </a:rPr>
                <a:t>r(i,j,k,l)</a:t>
              </a:r>
              <a:endParaRPr lang="zh-CN" altLang="en-US">
                <a:solidFill>
                  <a:srgbClr val="000000"/>
                </a:solidFill>
                <a:ea typeface="宋体" panose="02010600030101010101" pitchFamily="2" charset="-122"/>
              </a:endParaRPr>
            </a:p>
          </p:txBody>
        </p:sp>
      </p:grpSp>
      <p:sp>
        <p:nvSpPr>
          <p:cNvPr id="228362" name="矩形 3">
            <a:extLst>
              <a:ext uri="{FF2B5EF4-FFF2-40B4-BE49-F238E27FC236}">
                <a16:creationId xmlns:a16="http://schemas.microsoft.com/office/drawing/2014/main" id="{5A0F88CF-E49A-466D-B6E3-6EBFA75016FE}"/>
              </a:ext>
            </a:extLst>
          </p:cNvPr>
          <p:cNvSpPr>
            <a:spLocks noChangeArrowheads="1"/>
          </p:cNvSpPr>
          <p:nvPr/>
        </p:nvSpPr>
        <p:spPr bwMode="auto">
          <a:xfrm>
            <a:off x="6078538" y="1830389"/>
            <a:ext cx="45894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zh-CN" altLang="en-US" sz="1800">
                <a:solidFill>
                  <a:srgbClr val="121212"/>
                </a:solidFill>
                <a:latin typeface="-apple-system"/>
                <a:ea typeface="宋体" panose="02010600030101010101" pitchFamily="2" charset="-122"/>
              </a:rPr>
              <a:t>空域信息（</a:t>
            </a:r>
            <a:r>
              <a:rPr lang="en-US" altLang="zh-CN" sz="1800">
                <a:solidFill>
                  <a:srgbClr val="121212"/>
                </a:solidFill>
                <a:latin typeface="-apple-system"/>
                <a:ea typeface="宋体" panose="02010600030101010101" pitchFamily="2" charset="-122"/>
              </a:rPr>
              <a:t>domain</a:t>
            </a:r>
            <a:r>
              <a:rPr lang="zh-CN" altLang="en-US" sz="1800">
                <a:solidFill>
                  <a:srgbClr val="121212"/>
                </a:solidFill>
                <a:latin typeface="-apple-system"/>
                <a:ea typeface="宋体" panose="02010600030101010101" pitchFamily="2" charset="-122"/>
              </a:rPr>
              <a:t>）和值域信息（</a:t>
            </a:r>
            <a:r>
              <a:rPr lang="en-US" altLang="zh-CN" sz="1800">
                <a:solidFill>
                  <a:srgbClr val="121212"/>
                </a:solidFill>
                <a:latin typeface="-apple-system"/>
                <a:ea typeface="宋体" panose="02010600030101010101" pitchFamily="2" charset="-122"/>
              </a:rPr>
              <a:t>range</a:t>
            </a:r>
            <a:r>
              <a:rPr lang="zh-CN" altLang="en-US" sz="1800">
                <a:solidFill>
                  <a:srgbClr val="121212"/>
                </a:solidFill>
                <a:latin typeface="-apple-system"/>
                <a:ea typeface="宋体" panose="02010600030101010101" pitchFamily="2" charset="-122"/>
              </a:rPr>
              <a:t>）</a:t>
            </a:r>
            <a:endParaRPr lang="zh-CN" altLang="en-US" sz="1800">
              <a:solidFill>
                <a:srgbClr val="FFFFFF"/>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标题 1">
            <a:extLst>
              <a:ext uri="{FF2B5EF4-FFF2-40B4-BE49-F238E27FC236}">
                <a16:creationId xmlns:a16="http://schemas.microsoft.com/office/drawing/2014/main" id="{9A6E3FAF-E5DF-42FE-878C-D3625C6C06FD}"/>
              </a:ext>
            </a:extLst>
          </p:cNvPr>
          <p:cNvSpPr>
            <a:spLocks noGrp="1"/>
          </p:cNvSpPr>
          <p:nvPr>
            <p:ph type="title"/>
          </p:nvPr>
        </p:nvSpPr>
        <p:spPr/>
        <p:txBody>
          <a:bodyPr/>
          <a:lstStyle/>
          <a:p>
            <a:endParaRPr lang="zh-CN" altLang="en-US">
              <a:ea typeface="宋体" panose="02010600030101010101" pitchFamily="2" charset="-122"/>
            </a:endParaRPr>
          </a:p>
        </p:txBody>
      </p:sp>
      <p:sp>
        <p:nvSpPr>
          <p:cNvPr id="230403" name="内容占位符 2">
            <a:extLst>
              <a:ext uri="{FF2B5EF4-FFF2-40B4-BE49-F238E27FC236}">
                <a16:creationId xmlns:a16="http://schemas.microsoft.com/office/drawing/2014/main" id="{CA170BCF-BF82-4368-ABFE-DBF176087FCA}"/>
              </a:ext>
            </a:extLst>
          </p:cNvPr>
          <p:cNvSpPr>
            <a:spLocks noGrp="1"/>
          </p:cNvSpPr>
          <p:nvPr>
            <p:ph idx="1"/>
          </p:nvPr>
        </p:nvSpPr>
        <p:spPr/>
        <p:txBody>
          <a:bodyPr/>
          <a:lstStyle/>
          <a:p>
            <a:endParaRPr lang="zh-CN" altLang="en-US">
              <a:ea typeface="宋体" panose="02010600030101010101" pitchFamily="2" charset="-122"/>
            </a:endParaRPr>
          </a:p>
        </p:txBody>
      </p:sp>
      <p:sp>
        <p:nvSpPr>
          <p:cNvPr id="230404" name="灯片编号占位符 3">
            <a:extLst>
              <a:ext uri="{FF2B5EF4-FFF2-40B4-BE49-F238E27FC236}">
                <a16:creationId xmlns:a16="http://schemas.microsoft.com/office/drawing/2014/main" id="{D3CBE78B-1060-4FF2-B614-CAEF86AD82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B65D2826-8C46-48A6-BEAB-884ADA496BAB}" type="slidenum">
              <a:rPr lang="zh-CN" altLang="en-US" sz="1400">
                <a:solidFill>
                  <a:srgbClr val="000000"/>
                </a:solidFill>
                <a:ea typeface="宋体" panose="02010600030101010101" pitchFamily="2" charset="-122"/>
              </a:rPr>
              <a:pPr eaLnBrk="0" fontAlgn="base" hangingPunct="0">
                <a:spcBef>
                  <a:spcPct val="0"/>
                </a:spcBef>
                <a:spcAft>
                  <a:spcPct val="0"/>
                </a:spcAft>
                <a:buNone/>
              </a:pPr>
              <a:t>58</a:t>
            </a:fld>
            <a:endParaRPr lang="en-US" altLang="zh-CN" sz="1400">
              <a:solidFill>
                <a:srgbClr val="000000"/>
              </a:solidFill>
              <a:ea typeface="宋体" panose="02010600030101010101" pitchFamily="2" charset="-122"/>
            </a:endParaRPr>
          </a:p>
        </p:txBody>
      </p:sp>
      <p:pic>
        <p:nvPicPr>
          <p:cNvPr id="230405" name="Picture 2">
            <a:extLst>
              <a:ext uri="{FF2B5EF4-FFF2-40B4-BE49-F238E27FC236}">
                <a16:creationId xmlns:a16="http://schemas.microsoft.com/office/drawing/2014/main" id="{AF406742-38C7-4025-91A2-C419FA7E5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21" r="2858"/>
          <a:stretch>
            <a:fillRect/>
          </a:stretch>
        </p:blipFill>
        <p:spPr bwMode="auto">
          <a:xfrm>
            <a:off x="2927350" y="908050"/>
            <a:ext cx="6337300" cy="407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pic>
        <p:nvPicPr>
          <p:cNvPr id="230406" name="Picture 3">
            <a:extLst>
              <a:ext uri="{FF2B5EF4-FFF2-40B4-BE49-F238E27FC236}">
                <a16:creationId xmlns:a16="http://schemas.microsoft.com/office/drawing/2014/main" id="{29A811BF-ACF7-4417-A5BB-61ED1E630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5300664"/>
            <a:ext cx="36385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标题 1">
            <a:extLst>
              <a:ext uri="{FF2B5EF4-FFF2-40B4-BE49-F238E27FC236}">
                <a16:creationId xmlns:a16="http://schemas.microsoft.com/office/drawing/2014/main" id="{DBF91DD8-FA33-42B4-B0CC-4D47B17A50E3}"/>
              </a:ext>
            </a:extLst>
          </p:cNvPr>
          <p:cNvSpPr>
            <a:spLocks noGrp="1"/>
          </p:cNvSpPr>
          <p:nvPr>
            <p:ph type="title"/>
          </p:nvPr>
        </p:nvSpPr>
        <p:spPr/>
        <p:txBody>
          <a:bodyPr/>
          <a:lstStyle/>
          <a:p>
            <a:endParaRPr lang="zh-CN" altLang="en-US">
              <a:ea typeface="宋体" panose="02010600030101010101" pitchFamily="2" charset="-122"/>
            </a:endParaRPr>
          </a:p>
        </p:txBody>
      </p:sp>
      <p:sp>
        <p:nvSpPr>
          <p:cNvPr id="233475" name="内容占位符 2">
            <a:extLst>
              <a:ext uri="{FF2B5EF4-FFF2-40B4-BE49-F238E27FC236}">
                <a16:creationId xmlns:a16="http://schemas.microsoft.com/office/drawing/2014/main" id="{D0ED1C09-0498-4B4B-A463-BDAC37FE9835}"/>
              </a:ext>
            </a:extLst>
          </p:cNvPr>
          <p:cNvSpPr>
            <a:spLocks noGrp="1"/>
          </p:cNvSpPr>
          <p:nvPr>
            <p:ph idx="1"/>
          </p:nvPr>
        </p:nvSpPr>
        <p:spPr/>
        <p:txBody>
          <a:bodyPr/>
          <a:lstStyle/>
          <a:p>
            <a:endParaRPr lang="zh-CN" altLang="en-US">
              <a:ea typeface="宋体" panose="02010600030101010101" pitchFamily="2" charset="-122"/>
            </a:endParaRPr>
          </a:p>
        </p:txBody>
      </p:sp>
      <p:sp>
        <p:nvSpPr>
          <p:cNvPr id="233476" name="灯片编号占位符 3">
            <a:extLst>
              <a:ext uri="{FF2B5EF4-FFF2-40B4-BE49-F238E27FC236}">
                <a16:creationId xmlns:a16="http://schemas.microsoft.com/office/drawing/2014/main" id="{A370E81A-5B48-45FB-BAF6-68FDC60C34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59C0EED1-7779-4F18-B360-742B4CFFAF6A}" type="slidenum">
              <a:rPr lang="zh-CN" altLang="en-US" sz="1400">
                <a:solidFill>
                  <a:srgbClr val="000000"/>
                </a:solidFill>
                <a:ea typeface="宋体" panose="02010600030101010101" pitchFamily="2" charset="-122"/>
              </a:rPr>
              <a:pPr eaLnBrk="0" fontAlgn="base" hangingPunct="0">
                <a:spcBef>
                  <a:spcPct val="0"/>
                </a:spcBef>
                <a:spcAft>
                  <a:spcPct val="0"/>
                </a:spcAft>
                <a:buNone/>
              </a:pPr>
              <a:t>59</a:t>
            </a:fld>
            <a:endParaRPr lang="en-US" altLang="zh-CN" sz="1400">
              <a:solidFill>
                <a:srgbClr val="000000"/>
              </a:solidFill>
              <a:ea typeface="宋体" panose="02010600030101010101" pitchFamily="2" charset="-122"/>
            </a:endParaRPr>
          </a:p>
        </p:txBody>
      </p:sp>
      <p:pic>
        <p:nvPicPr>
          <p:cNvPr id="233477" name="Picture 2">
            <a:extLst>
              <a:ext uri="{FF2B5EF4-FFF2-40B4-BE49-F238E27FC236}">
                <a16:creationId xmlns:a16="http://schemas.microsoft.com/office/drawing/2014/main" id="{DFB6FB49-54AC-4149-A313-532E79790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512764"/>
            <a:ext cx="7827962" cy="591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DA6200B6-E1AD-4BD3-9453-E970A4ED40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B6AC6980-C6A4-4EDF-8B17-1861D2ECDA5C}" type="slidenum">
              <a:rPr lang="zh-CN" altLang="en-US" sz="1400">
                <a:solidFill>
                  <a:srgbClr val="000000"/>
                </a:solidFill>
                <a:ea typeface="宋体" panose="02010600030101010101" pitchFamily="2" charset="-122"/>
              </a:rPr>
              <a:pPr eaLnBrk="0" fontAlgn="base" hangingPunct="0">
                <a:spcBef>
                  <a:spcPct val="0"/>
                </a:spcBef>
                <a:spcAft>
                  <a:spcPct val="0"/>
                </a:spcAft>
                <a:buNone/>
              </a:pPr>
              <a:t>6</a:t>
            </a:fld>
            <a:endParaRPr lang="en-US" altLang="zh-CN" sz="1400">
              <a:solidFill>
                <a:srgbClr val="000000"/>
              </a:solidFill>
              <a:ea typeface="宋体" panose="02010600030101010101" pitchFamily="2" charset="-122"/>
            </a:endParaRPr>
          </a:p>
        </p:txBody>
      </p:sp>
      <p:sp>
        <p:nvSpPr>
          <p:cNvPr id="636930" name="Rectangle 2">
            <a:extLst>
              <a:ext uri="{FF2B5EF4-FFF2-40B4-BE49-F238E27FC236}">
                <a16:creationId xmlns:a16="http://schemas.microsoft.com/office/drawing/2014/main" id="{44341C6C-BD49-4C48-9F40-B77FCC388848}"/>
              </a:ext>
            </a:extLst>
          </p:cNvPr>
          <p:cNvSpPr>
            <a:spLocks noGrp="1" noChangeArrowheads="1"/>
          </p:cNvSpPr>
          <p:nvPr>
            <p:ph type="title"/>
          </p:nvPr>
        </p:nvSpPr>
        <p:spPr/>
        <p:txBody>
          <a:bodyPr/>
          <a:lstStyle/>
          <a:p>
            <a:pPr>
              <a:defRPr/>
            </a:pPr>
            <a:r>
              <a:rPr lang="en-US" altLang="zh-CN" sz="4000" b="1" dirty="0">
                <a:solidFill>
                  <a:srgbClr val="FF0000"/>
                </a:solidFill>
                <a:effectLst>
                  <a:outerShdw blurRad="38100" dist="38100" dir="2700000" algn="tl">
                    <a:srgbClr val="C0C0C0"/>
                  </a:outerShdw>
                </a:effectLst>
                <a:ea typeface="宋体" pitchFamily="2" charset="-122"/>
              </a:rPr>
              <a:t>Image Enhancement - Method</a:t>
            </a:r>
          </a:p>
        </p:txBody>
      </p:sp>
      <p:sp>
        <p:nvSpPr>
          <p:cNvPr id="10244" name="Rectangle 3">
            <a:extLst>
              <a:ext uri="{FF2B5EF4-FFF2-40B4-BE49-F238E27FC236}">
                <a16:creationId xmlns:a16="http://schemas.microsoft.com/office/drawing/2014/main" id="{510BD598-AB2C-4801-BB1E-861FE17636A9}"/>
              </a:ext>
            </a:extLst>
          </p:cNvPr>
          <p:cNvSpPr>
            <a:spLocks noGrp="1" noChangeArrowheads="1"/>
          </p:cNvSpPr>
          <p:nvPr>
            <p:ph type="body" idx="1"/>
          </p:nvPr>
        </p:nvSpPr>
        <p:spPr>
          <a:xfrm>
            <a:off x="2209801" y="1981200"/>
            <a:ext cx="8170863" cy="4114800"/>
          </a:xfrm>
        </p:spPr>
        <p:txBody>
          <a:bodyPr/>
          <a:lstStyle/>
          <a:p>
            <a:r>
              <a:rPr lang="en-US" altLang="zh-CN" dirty="0">
                <a:solidFill>
                  <a:srgbClr val="0066FF"/>
                </a:solidFill>
                <a:ea typeface="宋体" panose="02010600030101010101" pitchFamily="2" charset="-122"/>
              </a:rPr>
              <a:t>  Spatial Domain (image plane)</a:t>
            </a:r>
          </a:p>
          <a:p>
            <a:pPr>
              <a:spcAft>
                <a:spcPts val="1200"/>
              </a:spcAft>
              <a:buNone/>
            </a:pPr>
            <a:r>
              <a:rPr lang="en-US" altLang="zh-CN" dirty="0">
                <a:ea typeface="宋体" panose="02010600030101010101" pitchFamily="2" charset="-122"/>
              </a:rPr>
              <a:t>   </a:t>
            </a:r>
            <a:r>
              <a:rPr lang="en-US" altLang="zh-CN" sz="2800" dirty="0">
                <a:ea typeface="宋体" panose="02010600030101010101" pitchFamily="2" charset="-122"/>
              </a:rPr>
              <a:t>(1) Points Process: Gray level transformation</a:t>
            </a:r>
          </a:p>
          <a:p>
            <a:pPr>
              <a:spcAft>
                <a:spcPts val="1200"/>
              </a:spcAft>
              <a:buNone/>
            </a:pPr>
            <a:r>
              <a:rPr lang="en-US" altLang="zh-CN" sz="2800" dirty="0">
                <a:ea typeface="宋体" panose="02010600030101010101" pitchFamily="2" charset="-122"/>
              </a:rPr>
              <a:t>   (2) Mask (Area) Process: Spatial filters</a:t>
            </a:r>
          </a:p>
          <a:p>
            <a:pPr>
              <a:spcAft>
                <a:spcPts val="1200"/>
              </a:spcAft>
              <a:buNone/>
            </a:pPr>
            <a:r>
              <a:rPr lang="en-US" altLang="zh-CN" sz="2800" dirty="0">
                <a:ea typeface="宋体" panose="02010600030101010101" pitchFamily="2" charset="-122"/>
              </a:rPr>
              <a:t>   (3)</a:t>
            </a:r>
            <a:r>
              <a:rPr lang="en-US" altLang="zh-CN" sz="2800" dirty="0">
                <a:solidFill>
                  <a:srgbClr val="0066FF"/>
                </a:solidFill>
                <a:ea typeface="宋体" panose="02010600030101010101" pitchFamily="2" charset="-122"/>
              </a:rPr>
              <a:t> </a:t>
            </a:r>
            <a:r>
              <a:rPr lang="en-US" altLang="zh-CN" sz="2800" dirty="0">
                <a:ea typeface="宋体" panose="02010600030101010101" pitchFamily="2" charset="-122"/>
              </a:rPr>
              <a:t>Frame</a:t>
            </a:r>
            <a:r>
              <a:rPr lang="zh-CN" altLang="en-US" sz="2800" dirty="0">
                <a:ea typeface="宋体" panose="02010600030101010101" pitchFamily="2" charset="-122"/>
              </a:rPr>
              <a:t>（框架）</a:t>
            </a:r>
            <a:r>
              <a:rPr lang="en-US" altLang="zh-CN" sz="2800" dirty="0">
                <a:ea typeface="宋体" panose="02010600030101010101" pitchFamily="2" charset="-122"/>
              </a:rPr>
              <a:t> Process: Histogram </a:t>
            </a:r>
            <a:r>
              <a:rPr lang="en-US" altLang="zh-CN" dirty="0">
                <a:ea typeface="宋体" panose="02010600030101010101" pitchFamily="2" charset="-122"/>
              </a:rPr>
              <a:t>Transforms</a:t>
            </a:r>
          </a:p>
          <a:p>
            <a:r>
              <a:rPr lang="en-US" altLang="zh-CN" dirty="0">
                <a:solidFill>
                  <a:srgbClr val="0066FF"/>
                </a:solidFill>
                <a:ea typeface="宋体" panose="02010600030101010101" pitchFamily="2" charset="-122"/>
              </a:rPr>
              <a:t> Frequency Domain</a:t>
            </a:r>
          </a:p>
          <a:p>
            <a:r>
              <a:rPr lang="en-US" altLang="zh-CN" b="1" dirty="0">
                <a:ea typeface="宋体" panose="02010600030101010101" pitchFamily="2" charset="-122"/>
              </a:rPr>
              <a:t> Combination Methods</a:t>
            </a:r>
            <a:endParaRPr lang="en-US" altLang="zh-CN" dirty="0">
              <a:ea typeface="宋体" panose="02010600030101010101" pitchFamily="2" charset="-122"/>
            </a:endParaRPr>
          </a:p>
          <a:p>
            <a:endParaRPr lang="en-US" altLang="zh-CN" dirty="0">
              <a:solidFill>
                <a:srgbClr val="0066FF"/>
              </a:solidFill>
              <a:ea typeface="宋体" panose="02010600030101010101" pitchFamily="2" charset="-122"/>
            </a:endParaRPr>
          </a:p>
          <a:p>
            <a:pPr>
              <a:buFontTx/>
              <a:buNone/>
            </a:pPr>
            <a:endParaRPr lang="en-US" altLang="zh-CN" dirty="0">
              <a:solidFill>
                <a:srgbClr val="0066FF"/>
              </a:solidFill>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灯片编号占位符 3">
            <a:extLst>
              <a:ext uri="{FF2B5EF4-FFF2-40B4-BE49-F238E27FC236}">
                <a16:creationId xmlns:a16="http://schemas.microsoft.com/office/drawing/2014/main" id="{3C446603-73C5-4FA8-AC16-A9AF70622BB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541B1305-EA31-40BD-9596-C1F2F4B6D2FF}" type="slidenum">
              <a:rPr lang="zh-CN" altLang="en-US" sz="1400">
                <a:solidFill>
                  <a:srgbClr val="000000"/>
                </a:solidFill>
                <a:ea typeface="宋体" panose="02010600030101010101" pitchFamily="2" charset="-122"/>
              </a:rPr>
              <a:pPr eaLnBrk="0" fontAlgn="base" hangingPunct="0">
                <a:spcBef>
                  <a:spcPct val="0"/>
                </a:spcBef>
                <a:spcAft>
                  <a:spcPct val="0"/>
                </a:spcAft>
                <a:buNone/>
              </a:pPr>
              <a:t>60</a:t>
            </a:fld>
            <a:endParaRPr lang="en-US" altLang="zh-CN" sz="1400">
              <a:solidFill>
                <a:srgbClr val="000000"/>
              </a:solidFill>
              <a:ea typeface="宋体" panose="02010600030101010101" pitchFamily="2" charset="-122"/>
            </a:endParaRPr>
          </a:p>
        </p:txBody>
      </p:sp>
      <p:sp>
        <p:nvSpPr>
          <p:cNvPr id="234499" name="矩形 4">
            <a:extLst>
              <a:ext uri="{FF2B5EF4-FFF2-40B4-BE49-F238E27FC236}">
                <a16:creationId xmlns:a16="http://schemas.microsoft.com/office/drawing/2014/main" id="{CED87015-1D8F-4FD8-B31A-974188CB29EE}"/>
              </a:ext>
            </a:extLst>
          </p:cNvPr>
          <p:cNvSpPr>
            <a:spLocks noChangeArrowheads="1"/>
          </p:cNvSpPr>
          <p:nvPr/>
        </p:nvSpPr>
        <p:spPr bwMode="auto">
          <a:xfrm>
            <a:off x="1919289" y="765176"/>
            <a:ext cx="8929687"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b="1">
                <a:solidFill>
                  <a:srgbClr val="0066FF"/>
                </a:solidFill>
                <a:ea typeface="宋体" panose="02010600030101010101" pitchFamily="2" charset="-122"/>
              </a:rPr>
              <a:t>How to Set the Parameters</a:t>
            </a:r>
          </a:p>
          <a:p>
            <a:pPr eaLnBrk="0" fontAlgn="base" hangingPunct="0">
              <a:spcBef>
                <a:spcPct val="50000"/>
              </a:spcBef>
              <a:spcAft>
                <a:spcPct val="0"/>
              </a:spcAft>
              <a:buNone/>
            </a:pPr>
            <a:r>
              <a:rPr lang="en-US" altLang="zh-CN" sz="2800">
                <a:solidFill>
                  <a:srgbClr val="000000"/>
                </a:solidFill>
                <a:ea typeface="宋体" panose="02010600030101010101" pitchFamily="2" charset="-122"/>
              </a:rPr>
              <a:t>    Depends on the application. </a:t>
            </a:r>
          </a:p>
          <a:p>
            <a:pPr eaLnBrk="0" fontAlgn="base" hangingPunct="0">
              <a:spcBef>
                <a:spcPct val="50000"/>
              </a:spcBef>
              <a:spcAft>
                <a:spcPct val="0"/>
              </a:spcAft>
              <a:buNone/>
            </a:pPr>
            <a:r>
              <a:rPr lang="en-US" altLang="zh-CN" sz="2800">
                <a:solidFill>
                  <a:srgbClr val="000000"/>
                </a:solidFill>
                <a:ea typeface="宋体" panose="02010600030101010101" pitchFamily="2" charset="-122"/>
              </a:rPr>
              <a:t>For instance:</a:t>
            </a:r>
          </a:p>
          <a:p>
            <a:pPr eaLnBrk="0" fontAlgn="base" hangingPunct="0">
              <a:spcBef>
                <a:spcPct val="50000"/>
              </a:spcBef>
              <a:spcAft>
                <a:spcPct val="0"/>
              </a:spcAft>
              <a:buNone/>
            </a:pPr>
            <a:r>
              <a:rPr lang="en-US" altLang="zh-CN" sz="2800">
                <a:solidFill>
                  <a:srgbClr val="000000"/>
                </a:solidFill>
                <a:ea typeface="宋体" panose="02010600030101010101" pitchFamily="2" charset="-122"/>
              </a:rPr>
              <a:t>    • space parameter: proportional to image size</a:t>
            </a:r>
          </a:p>
          <a:p>
            <a:pPr eaLnBrk="0" fontAlgn="base" hangingPunct="0">
              <a:spcBef>
                <a:spcPct val="50000"/>
              </a:spcBef>
              <a:spcAft>
                <a:spcPct val="0"/>
              </a:spcAft>
              <a:buNone/>
            </a:pPr>
            <a:r>
              <a:rPr lang="en-US" altLang="zh-CN" sz="2800">
                <a:solidFill>
                  <a:srgbClr val="000000"/>
                </a:solidFill>
                <a:ea typeface="宋体" panose="02010600030101010101" pitchFamily="2" charset="-122"/>
              </a:rPr>
              <a:t>         – e.g., 2% of image diagonal</a:t>
            </a:r>
          </a:p>
          <a:p>
            <a:pPr eaLnBrk="0" fontAlgn="base" hangingPunct="0">
              <a:spcBef>
                <a:spcPct val="50000"/>
              </a:spcBef>
              <a:spcAft>
                <a:spcPct val="0"/>
              </a:spcAft>
              <a:buNone/>
            </a:pPr>
            <a:r>
              <a:rPr lang="en-US" altLang="zh-CN" sz="2800">
                <a:solidFill>
                  <a:srgbClr val="000000"/>
                </a:solidFill>
                <a:ea typeface="宋体" panose="02010600030101010101" pitchFamily="2" charset="-122"/>
              </a:rPr>
              <a:t>    • range parameter: proportional to edge amplitude</a:t>
            </a:r>
          </a:p>
          <a:p>
            <a:pPr eaLnBrk="0" fontAlgn="base" hangingPunct="0">
              <a:spcBef>
                <a:spcPct val="50000"/>
              </a:spcBef>
              <a:spcAft>
                <a:spcPct val="0"/>
              </a:spcAft>
              <a:buNone/>
            </a:pPr>
            <a:r>
              <a:rPr lang="en-US" altLang="zh-CN" sz="2800">
                <a:solidFill>
                  <a:srgbClr val="000000"/>
                </a:solidFill>
                <a:ea typeface="宋体" panose="02010600030101010101" pitchFamily="2" charset="-122"/>
              </a:rPr>
              <a:t>         – e.g., mean or median of image gradients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灯片编号占位符 3">
            <a:extLst>
              <a:ext uri="{FF2B5EF4-FFF2-40B4-BE49-F238E27FC236}">
                <a16:creationId xmlns:a16="http://schemas.microsoft.com/office/drawing/2014/main" id="{DECA023D-A730-4C93-822C-1D94893007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CB135535-317A-4D43-A46B-2DB271518D7C}" type="slidenum">
              <a:rPr lang="zh-CN" altLang="en-US" sz="1400">
                <a:solidFill>
                  <a:srgbClr val="000000"/>
                </a:solidFill>
                <a:ea typeface="宋体" panose="02010600030101010101" pitchFamily="2" charset="-122"/>
              </a:rPr>
              <a:pPr eaLnBrk="0" fontAlgn="base" hangingPunct="0">
                <a:spcBef>
                  <a:spcPct val="0"/>
                </a:spcBef>
                <a:spcAft>
                  <a:spcPct val="0"/>
                </a:spcAft>
                <a:buNone/>
              </a:pPr>
              <a:t>61</a:t>
            </a:fld>
            <a:endParaRPr lang="en-US" altLang="zh-CN" sz="1400">
              <a:solidFill>
                <a:srgbClr val="000000"/>
              </a:solidFill>
              <a:ea typeface="宋体" panose="02010600030101010101" pitchFamily="2" charset="-122"/>
            </a:endParaRPr>
          </a:p>
        </p:txBody>
      </p:sp>
      <p:sp>
        <p:nvSpPr>
          <p:cNvPr id="659458" name="Text Box 2">
            <a:extLst>
              <a:ext uri="{FF2B5EF4-FFF2-40B4-BE49-F238E27FC236}">
                <a16:creationId xmlns:a16="http://schemas.microsoft.com/office/drawing/2014/main" id="{9481F5A8-0D48-4930-8146-CD24DBBBB669}"/>
              </a:ext>
            </a:extLst>
          </p:cNvPr>
          <p:cNvSpPr txBox="1">
            <a:spLocks noChangeArrowheads="1"/>
          </p:cNvSpPr>
          <p:nvPr/>
        </p:nvSpPr>
        <p:spPr bwMode="auto">
          <a:xfrm>
            <a:off x="1819275" y="727075"/>
            <a:ext cx="86487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15000"/>
              </a:spcBef>
              <a:spcAft>
                <a:spcPct val="0"/>
              </a:spcAft>
              <a:buBlip>
                <a:blip r:embed="rId2"/>
              </a:buBlip>
            </a:pPr>
            <a:r>
              <a:rPr lang="en-US" altLang="zh-CN" sz="2400">
                <a:solidFill>
                  <a:srgbClr val="000000"/>
                </a:solidFill>
                <a:ea typeface="宋体" panose="02010600030101010101" pitchFamily="2" charset="-122"/>
                <a:cs typeface="Times New Roman" panose="02020603050405020304" pitchFamily="18" charset="0"/>
              </a:rPr>
              <a:t>The presence of </a:t>
            </a:r>
            <a:r>
              <a:rPr lang="en-US" altLang="zh-CN" sz="2400">
                <a:solidFill>
                  <a:srgbClr val="0066FF"/>
                </a:solidFill>
                <a:ea typeface="宋体" panose="02010600030101010101" pitchFamily="2" charset="-122"/>
                <a:cs typeface="Times New Roman" panose="02020603050405020304" pitchFamily="18" charset="0"/>
              </a:rPr>
              <a:t>single dark</a:t>
            </a:r>
            <a:r>
              <a:rPr lang="en-US" altLang="zh-CN" sz="2400">
                <a:solidFill>
                  <a:srgbClr val="000000"/>
                </a:solidFill>
                <a:ea typeface="宋体" panose="02010600030101010101" pitchFamily="2" charset="-122"/>
                <a:cs typeface="Times New Roman" panose="02020603050405020304" pitchFamily="18" charset="0"/>
              </a:rPr>
              <a:t> </a:t>
            </a:r>
            <a:r>
              <a:rPr lang="en-US" altLang="zh-CN" sz="2400">
                <a:solidFill>
                  <a:srgbClr val="0066FF"/>
                </a:solidFill>
                <a:ea typeface="宋体" panose="02010600030101010101" pitchFamily="2" charset="-122"/>
                <a:cs typeface="Times New Roman" panose="02020603050405020304" pitchFamily="18" charset="0"/>
              </a:rPr>
              <a:t>pixels</a:t>
            </a:r>
            <a:r>
              <a:rPr lang="en-US" altLang="zh-CN" sz="2400">
                <a:solidFill>
                  <a:srgbClr val="000000"/>
                </a:solidFill>
                <a:ea typeface="宋体" panose="02010600030101010101" pitchFamily="2" charset="-122"/>
                <a:cs typeface="Times New Roman" panose="02020603050405020304" pitchFamily="18" charset="0"/>
              </a:rPr>
              <a:t> in </a:t>
            </a:r>
            <a:r>
              <a:rPr lang="en-US" altLang="zh-CN" sz="2400">
                <a:solidFill>
                  <a:srgbClr val="0066FF"/>
                </a:solidFill>
                <a:ea typeface="宋体" panose="02010600030101010101" pitchFamily="2" charset="-122"/>
                <a:cs typeface="Times New Roman" panose="02020603050405020304" pitchFamily="18" charset="0"/>
              </a:rPr>
              <a:t>bright regions</a:t>
            </a:r>
            <a:r>
              <a:rPr lang="en-US" altLang="zh-CN" sz="2400">
                <a:solidFill>
                  <a:srgbClr val="000000"/>
                </a:solidFill>
                <a:ea typeface="宋体" panose="02010600030101010101" pitchFamily="2" charset="-122"/>
                <a:cs typeface="Times New Roman" panose="02020603050405020304" pitchFamily="18" charset="0"/>
              </a:rPr>
              <a:t>, or single </a:t>
            </a:r>
            <a:r>
              <a:rPr lang="en-US" altLang="zh-CN" sz="2400">
                <a:solidFill>
                  <a:srgbClr val="0066FF"/>
                </a:solidFill>
                <a:ea typeface="宋体" panose="02010600030101010101" pitchFamily="2" charset="-122"/>
                <a:cs typeface="Times New Roman" panose="02020603050405020304" pitchFamily="18" charset="0"/>
              </a:rPr>
              <a:t>bright pixels</a:t>
            </a:r>
            <a:r>
              <a:rPr lang="en-US" altLang="zh-CN" sz="2400">
                <a:solidFill>
                  <a:srgbClr val="000000"/>
                </a:solidFill>
                <a:ea typeface="宋体" panose="02010600030101010101" pitchFamily="2" charset="-122"/>
                <a:cs typeface="Times New Roman" panose="02020603050405020304" pitchFamily="18" charset="0"/>
              </a:rPr>
              <a:t> in </a:t>
            </a:r>
            <a:r>
              <a:rPr lang="en-US" altLang="zh-CN" sz="2400">
                <a:solidFill>
                  <a:srgbClr val="0066FF"/>
                </a:solidFill>
                <a:ea typeface="宋体" panose="02010600030101010101" pitchFamily="2" charset="-122"/>
                <a:cs typeface="Times New Roman" panose="02020603050405020304" pitchFamily="18" charset="0"/>
              </a:rPr>
              <a:t>dark regions</a:t>
            </a:r>
            <a:r>
              <a:rPr lang="en-US" altLang="zh-CN" sz="2400">
                <a:solidFill>
                  <a:srgbClr val="000000"/>
                </a:solidFill>
                <a:ea typeface="宋体" panose="02010600030101010101" pitchFamily="2" charset="-122"/>
                <a:cs typeface="Times New Roman" panose="02020603050405020304" pitchFamily="18" charset="0"/>
              </a:rPr>
              <a:t>, is called </a:t>
            </a:r>
            <a:r>
              <a:rPr lang="en-US" altLang="zh-CN" sz="2400" i="1">
                <a:solidFill>
                  <a:srgbClr val="0066FF"/>
                </a:solidFill>
                <a:ea typeface="宋体" panose="02010600030101010101" pitchFamily="2" charset="-122"/>
                <a:cs typeface="Times New Roman" panose="02020603050405020304" pitchFamily="18" charset="0"/>
              </a:rPr>
              <a:t>salt‑and‑pepper noise</a:t>
            </a:r>
            <a:r>
              <a:rPr lang="en-US" altLang="zh-CN" sz="2400" i="1">
                <a:solidFill>
                  <a:srgbClr val="000000"/>
                </a:solidFill>
                <a:ea typeface="宋体" panose="02010600030101010101" pitchFamily="2" charset="-122"/>
                <a:cs typeface="Times New Roman" panose="02020603050405020304" pitchFamily="18" charset="0"/>
              </a:rPr>
              <a:t>. </a:t>
            </a:r>
            <a:endParaRPr lang="en-US" altLang="zh-CN" sz="2400">
              <a:solidFill>
                <a:srgbClr val="000000"/>
              </a:solidFill>
              <a:ea typeface="宋体" panose="02010600030101010101" pitchFamily="2" charset="-122"/>
              <a:cs typeface="Times New Roman" panose="02020603050405020304" pitchFamily="18" charset="0"/>
            </a:endParaRPr>
          </a:p>
          <a:p>
            <a:pPr eaLnBrk="0" fontAlgn="base" hangingPunct="0">
              <a:spcBef>
                <a:spcPct val="15000"/>
              </a:spcBef>
              <a:spcAft>
                <a:spcPct val="0"/>
              </a:spcAft>
              <a:buBlip>
                <a:blip r:embed="rId2"/>
              </a:buBlip>
            </a:pPr>
            <a:r>
              <a:rPr lang="en-US" altLang="zh-CN" sz="2400">
                <a:solidFill>
                  <a:srgbClr val="000000"/>
                </a:solidFill>
                <a:ea typeface="宋体" panose="02010600030101010101" pitchFamily="2" charset="-122"/>
                <a:cs typeface="Times New Roman" panose="02020603050405020304" pitchFamily="18" charset="0"/>
              </a:rPr>
              <a:t>Often, salt‑and‑pepper noise is the </a:t>
            </a:r>
            <a:r>
              <a:rPr lang="en-US" altLang="zh-CN" sz="2400">
                <a:solidFill>
                  <a:srgbClr val="0066FF"/>
                </a:solidFill>
                <a:ea typeface="宋体" panose="02010600030101010101" pitchFamily="2" charset="-122"/>
                <a:cs typeface="Times New Roman" panose="02020603050405020304" pitchFamily="18" charset="0"/>
              </a:rPr>
              <a:t>natural result</a:t>
            </a:r>
            <a:r>
              <a:rPr lang="en-US" altLang="zh-CN" sz="2400">
                <a:solidFill>
                  <a:srgbClr val="000000"/>
                </a:solidFill>
                <a:ea typeface="宋体" panose="02010600030101010101" pitchFamily="2" charset="-122"/>
                <a:cs typeface="Times New Roman" panose="02020603050405020304" pitchFamily="18" charset="0"/>
              </a:rPr>
              <a:t> of creating a binary image via </a:t>
            </a:r>
            <a:r>
              <a:rPr lang="en-US" altLang="zh-CN" sz="2400">
                <a:solidFill>
                  <a:srgbClr val="0066FF"/>
                </a:solidFill>
                <a:ea typeface="宋体" panose="02010600030101010101" pitchFamily="2" charset="-122"/>
                <a:cs typeface="Times New Roman" panose="02020603050405020304" pitchFamily="18" charset="0"/>
              </a:rPr>
              <a:t>thresholding</a:t>
            </a:r>
            <a:r>
              <a:rPr lang="en-US" altLang="zh-CN" sz="2400">
                <a:solidFill>
                  <a:srgbClr val="000000"/>
                </a:solidFill>
                <a:ea typeface="宋体" panose="02010600030101010101" pitchFamily="2" charset="-122"/>
                <a:cs typeface="Times New Roman" panose="02020603050405020304" pitchFamily="18" charset="0"/>
              </a:rPr>
              <a:t>. </a:t>
            </a:r>
          </a:p>
          <a:p>
            <a:pPr lvl="1" eaLnBrk="0" fontAlgn="base" hangingPunct="0">
              <a:spcBef>
                <a:spcPct val="15000"/>
              </a:spcBef>
              <a:spcAft>
                <a:spcPct val="0"/>
              </a:spcAft>
              <a:buBlip>
                <a:blip r:embed="rId3"/>
              </a:buBlip>
            </a:pPr>
            <a:r>
              <a:rPr lang="en-US" altLang="zh-CN" sz="2400">
                <a:solidFill>
                  <a:srgbClr val="FF0000"/>
                </a:solidFill>
                <a:ea typeface="宋体" panose="02010600030101010101" pitchFamily="2" charset="-122"/>
                <a:cs typeface="Times New Roman" panose="02020603050405020304" pitchFamily="18" charset="0"/>
              </a:rPr>
              <a:t>Salt </a:t>
            </a:r>
            <a:r>
              <a:rPr lang="en-US" altLang="zh-CN" sz="2400">
                <a:solidFill>
                  <a:srgbClr val="000000"/>
                </a:solidFill>
                <a:ea typeface="宋体" panose="02010600030101010101" pitchFamily="2" charset="-122"/>
                <a:cs typeface="Times New Roman" panose="02020603050405020304" pitchFamily="18" charset="0"/>
              </a:rPr>
              <a:t>corresponds to </a:t>
            </a:r>
            <a:r>
              <a:rPr lang="en-US" altLang="zh-CN" sz="2400">
                <a:solidFill>
                  <a:srgbClr val="0066FF"/>
                </a:solidFill>
                <a:ea typeface="宋体" panose="02010600030101010101" pitchFamily="2" charset="-122"/>
                <a:cs typeface="Times New Roman" panose="02020603050405020304" pitchFamily="18" charset="0"/>
              </a:rPr>
              <a:t>pixels</a:t>
            </a:r>
            <a:r>
              <a:rPr lang="en-US" altLang="zh-CN" sz="2400">
                <a:solidFill>
                  <a:srgbClr val="000000"/>
                </a:solidFill>
                <a:ea typeface="宋体" panose="02010600030101010101" pitchFamily="2" charset="-122"/>
                <a:cs typeface="Times New Roman" panose="02020603050405020304" pitchFamily="18" charset="0"/>
              </a:rPr>
              <a:t> </a:t>
            </a:r>
            <a:r>
              <a:rPr lang="en-US" altLang="zh-CN" sz="2400">
                <a:solidFill>
                  <a:srgbClr val="FF0000"/>
                </a:solidFill>
                <a:ea typeface="宋体" panose="02010600030101010101" pitchFamily="2" charset="-122"/>
                <a:cs typeface="Times New Roman" panose="02020603050405020304" pitchFamily="18" charset="0"/>
              </a:rPr>
              <a:t>in</a:t>
            </a:r>
            <a:r>
              <a:rPr lang="en-US" altLang="zh-CN" sz="2400">
                <a:solidFill>
                  <a:srgbClr val="000000"/>
                </a:solidFill>
                <a:ea typeface="宋体" panose="02010600030101010101" pitchFamily="2" charset="-122"/>
                <a:cs typeface="Times New Roman" panose="02020603050405020304" pitchFamily="18" charset="0"/>
              </a:rPr>
              <a:t> a</a:t>
            </a:r>
            <a:r>
              <a:rPr lang="en-US" altLang="zh-CN" sz="2400">
                <a:solidFill>
                  <a:srgbClr val="0066FF"/>
                </a:solidFill>
                <a:ea typeface="宋体" panose="02010600030101010101" pitchFamily="2" charset="-122"/>
                <a:cs typeface="Times New Roman" panose="02020603050405020304" pitchFamily="18" charset="0"/>
              </a:rPr>
              <a:t> </a:t>
            </a:r>
            <a:r>
              <a:rPr lang="en-US" altLang="zh-CN" sz="2400">
                <a:solidFill>
                  <a:srgbClr val="FF0000"/>
                </a:solidFill>
                <a:ea typeface="宋体" panose="02010600030101010101" pitchFamily="2" charset="-122"/>
                <a:cs typeface="Times New Roman" panose="02020603050405020304" pitchFamily="18" charset="0"/>
              </a:rPr>
              <a:t>dark region</a:t>
            </a:r>
            <a:r>
              <a:rPr lang="en-US" altLang="zh-CN" sz="2400">
                <a:solidFill>
                  <a:srgbClr val="000000"/>
                </a:solidFill>
                <a:ea typeface="宋体" panose="02010600030101010101" pitchFamily="2" charset="-122"/>
                <a:cs typeface="Times New Roman" panose="02020603050405020304" pitchFamily="18" charset="0"/>
              </a:rPr>
              <a:t> that somehow </a:t>
            </a:r>
            <a:r>
              <a:rPr lang="en-US" altLang="zh-CN" sz="2400">
                <a:solidFill>
                  <a:srgbClr val="0066FF"/>
                </a:solidFill>
                <a:ea typeface="宋体" panose="02010600030101010101" pitchFamily="2" charset="-122"/>
                <a:cs typeface="Times New Roman" panose="02020603050405020304" pitchFamily="18" charset="0"/>
              </a:rPr>
              <a:t>passed</a:t>
            </a:r>
            <a:r>
              <a:rPr lang="en-US" altLang="zh-CN" sz="2400">
                <a:solidFill>
                  <a:srgbClr val="000000"/>
                </a:solidFill>
                <a:ea typeface="宋体" panose="02010600030101010101" pitchFamily="2" charset="-122"/>
                <a:cs typeface="Times New Roman" panose="02020603050405020304" pitchFamily="18" charset="0"/>
              </a:rPr>
              <a:t> the threshold for </a:t>
            </a:r>
            <a:r>
              <a:rPr lang="en-US" altLang="zh-CN" sz="2400">
                <a:solidFill>
                  <a:srgbClr val="0066FF"/>
                </a:solidFill>
                <a:ea typeface="宋体" panose="02010600030101010101" pitchFamily="2" charset="-122"/>
                <a:cs typeface="Times New Roman" panose="02020603050405020304" pitchFamily="18" charset="0"/>
              </a:rPr>
              <a:t>bright</a:t>
            </a:r>
            <a:r>
              <a:rPr lang="en-US" altLang="zh-CN" sz="2400">
                <a:solidFill>
                  <a:srgbClr val="000000"/>
                </a:solidFill>
                <a:ea typeface="宋体" panose="02010600030101010101" pitchFamily="2" charset="-122"/>
                <a:cs typeface="Times New Roman" panose="02020603050405020304" pitchFamily="18" charset="0"/>
              </a:rPr>
              <a:t>. </a:t>
            </a:r>
          </a:p>
          <a:p>
            <a:pPr lvl="1" eaLnBrk="0" fontAlgn="base" hangingPunct="0">
              <a:spcBef>
                <a:spcPct val="15000"/>
              </a:spcBef>
              <a:spcAft>
                <a:spcPct val="0"/>
              </a:spcAft>
              <a:buBlip>
                <a:blip r:embed="rId3"/>
              </a:buBlip>
            </a:pPr>
            <a:r>
              <a:rPr lang="en-US" altLang="zh-CN" sz="2400">
                <a:solidFill>
                  <a:srgbClr val="FF0000"/>
                </a:solidFill>
                <a:ea typeface="宋体" panose="02010600030101010101" pitchFamily="2" charset="-122"/>
                <a:cs typeface="Times New Roman" panose="02020603050405020304" pitchFamily="18" charset="0"/>
              </a:rPr>
              <a:t>Pepper</a:t>
            </a:r>
            <a:r>
              <a:rPr lang="en-US" altLang="zh-CN" sz="2400">
                <a:solidFill>
                  <a:srgbClr val="000000"/>
                </a:solidFill>
                <a:ea typeface="宋体" panose="02010600030101010101" pitchFamily="2" charset="-122"/>
                <a:cs typeface="Times New Roman" panose="02020603050405020304" pitchFamily="18" charset="0"/>
              </a:rPr>
              <a:t> corresponds to </a:t>
            </a:r>
            <a:r>
              <a:rPr lang="en-US" altLang="zh-CN" sz="2400">
                <a:solidFill>
                  <a:srgbClr val="0066FF"/>
                </a:solidFill>
                <a:ea typeface="宋体" panose="02010600030101010101" pitchFamily="2" charset="-122"/>
                <a:cs typeface="Times New Roman" panose="02020603050405020304" pitchFamily="18" charset="0"/>
              </a:rPr>
              <a:t>pixels</a:t>
            </a:r>
            <a:r>
              <a:rPr lang="en-US" altLang="zh-CN" sz="2400">
                <a:solidFill>
                  <a:srgbClr val="000000"/>
                </a:solidFill>
                <a:ea typeface="宋体" panose="02010600030101010101" pitchFamily="2" charset="-122"/>
                <a:cs typeface="Times New Roman" panose="02020603050405020304" pitchFamily="18" charset="0"/>
              </a:rPr>
              <a:t> </a:t>
            </a:r>
            <a:r>
              <a:rPr lang="en-US" altLang="zh-CN" sz="2400">
                <a:solidFill>
                  <a:srgbClr val="FF0000"/>
                </a:solidFill>
                <a:ea typeface="宋体" panose="02010600030101010101" pitchFamily="2" charset="-122"/>
                <a:cs typeface="Times New Roman" panose="02020603050405020304" pitchFamily="18" charset="0"/>
              </a:rPr>
              <a:t>in</a:t>
            </a:r>
            <a:r>
              <a:rPr lang="en-US" altLang="zh-CN" sz="2400">
                <a:solidFill>
                  <a:srgbClr val="000000"/>
                </a:solidFill>
                <a:ea typeface="宋体" panose="02010600030101010101" pitchFamily="2" charset="-122"/>
                <a:cs typeface="Times New Roman" panose="02020603050405020304" pitchFamily="18" charset="0"/>
              </a:rPr>
              <a:t> a </a:t>
            </a:r>
            <a:r>
              <a:rPr lang="en-US" altLang="zh-CN" sz="2400">
                <a:solidFill>
                  <a:srgbClr val="FF0000"/>
                </a:solidFill>
                <a:ea typeface="宋体" panose="02010600030101010101" pitchFamily="2" charset="-122"/>
                <a:cs typeface="Times New Roman" panose="02020603050405020304" pitchFamily="18" charset="0"/>
              </a:rPr>
              <a:t>bright region</a:t>
            </a:r>
            <a:r>
              <a:rPr lang="en-US" altLang="zh-CN" sz="2400">
                <a:solidFill>
                  <a:srgbClr val="000000"/>
                </a:solidFill>
                <a:ea typeface="宋体" panose="02010600030101010101" pitchFamily="2" charset="-122"/>
                <a:cs typeface="Times New Roman" panose="02020603050405020304" pitchFamily="18" charset="0"/>
              </a:rPr>
              <a:t> that were </a:t>
            </a:r>
            <a:r>
              <a:rPr lang="en-US" altLang="zh-CN" sz="2400">
                <a:solidFill>
                  <a:srgbClr val="0066FF"/>
                </a:solidFill>
                <a:ea typeface="宋体" panose="02010600030101010101" pitchFamily="2" charset="-122"/>
                <a:cs typeface="Times New Roman" panose="02020603050405020304" pitchFamily="18" charset="0"/>
              </a:rPr>
              <a:t>below</a:t>
            </a:r>
            <a:r>
              <a:rPr lang="en-US" altLang="zh-CN" sz="2400">
                <a:solidFill>
                  <a:srgbClr val="000000"/>
                </a:solidFill>
                <a:ea typeface="宋体" panose="02010600030101010101" pitchFamily="2" charset="-122"/>
                <a:cs typeface="Times New Roman" panose="02020603050405020304" pitchFamily="18" charset="0"/>
              </a:rPr>
              <a:t> threshold for </a:t>
            </a:r>
            <a:r>
              <a:rPr lang="en-US" altLang="zh-CN" sz="2400">
                <a:solidFill>
                  <a:srgbClr val="0066FF"/>
                </a:solidFill>
                <a:ea typeface="宋体" panose="02010600030101010101" pitchFamily="2" charset="-122"/>
                <a:cs typeface="Times New Roman" panose="02020603050405020304" pitchFamily="18" charset="0"/>
              </a:rPr>
              <a:t>dark</a:t>
            </a:r>
            <a:r>
              <a:rPr lang="en-US" altLang="zh-CN" sz="2400">
                <a:solidFill>
                  <a:srgbClr val="000000"/>
                </a:solidFill>
                <a:ea typeface="宋体" panose="02010600030101010101" pitchFamily="2" charset="-122"/>
                <a:cs typeface="Times New Roman" panose="02020603050405020304" pitchFamily="18" charset="0"/>
              </a:rPr>
              <a:t>. </a:t>
            </a:r>
          </a:p>
        </p:txBody>
      </p:sp>
      <p:sp>
        <p:nvSpPr>
          <p:cNvPr id="235524" name="Text Box 3">
            <a:extLst>
              <a:ext uri="{FF2B5EF4-FFF2-40B4-BE49-F238E27FC236}">
                <a16:creationId xmlns:a16="http://schemas.microsoft.com/office/drawing/2014/main" id="{6193C96E-80B0-4D5D-AFB4-E4EB92E00111}"/>
              </a:ext>
            </a:extLst>
          </p:cNvPr>
          <p:cNvSpPr txBox="1">
            <a:spLocks noChangeArrowheads="1"/>
          </p:cNvSpPr>
          <p:nvPr/>
        </p:nvSpPr>
        <p:spPr bwMode="auto">
          <a:xfrm>
            <a:off x="1752600" y="152401"/>
            <a:ext cx="7162800" cy="492443"/>
          </a:xfrm>
          <a:prstGeom prst="rect">
            <a:avLst/>
          </a:prstGeom>
          <a:noFill/>
          <a:ln>
            <a:noFill/>
          </a:ln>
          <a:effectLst>
            <a:outerShdw dist="28398" dir="1593903"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300" b="1">
                <a:solidFill>
                  <a:srgbClr val="0066FF"/>
                </a:solidFill>
                <a:latin typeface="Arial" panose="020B0604020202020204" pitchFamily="34" charset="0"/>
                <a:ea typeface="宋体" panose="02010600030101010101" pitchFamily="2" charset="-122"/>
                <a:cs typeface="Arial" panose="020B0604020202020204" pitchFamily="34" charset="0"/>
              </a:rPr>
              <a:t>Removal of Salt-and-Pepper Noise</a:t>
            </a:r>
            <a:r>
              <a:rPr lang="en-US" altLang="zh-CN" sz="2300" b="1">
                <a:solidFill>
                  <a:srgbClr val="0066FF"/>
                </a:solidFill>
                <a:latin typeface="Arial" panose="020B0604020202020204" pitchFamily="34" charset="0"/>
                <a:ea typeface="宋体" panose="02010600030101010101" pitchFamily="2" charset="-122"/>
                <a:cs typeface="Times New Roman" panose="02020603050405020304" pitchFamily="18" charset="0"/>
              </a:rPr>
              <a:t> (Binary Image)</a:t>
            </a:r>
            <a:r>
              <a:rPr lang="en-US" altLang="zh-CN" b="1">
                <a:solidFill>
                  <a:srgbClr val="0066FF"/>
                </a:solidFill>
                <a:latin typeface="Arial" panose="020B0604020202020204" pitchFamily="34" charset="0"/>
                <a:ea typeface="宋体" panose="02010600030101010101" pitchFamily="2" charset="-122"/>
                <a:cs typeface="Times New Roman" panose="02020603050405020304" pitchFamily="18" charset="0"/>
              </a:rPr>
              <a:t> </a:t>
            </a:r>
          </a:p>
        </p:txBody>
      </p:sp>
      <p:grpSp>
        <p:nvGrpSpPr>
          <p:cNvPr id="235525" name="Group 4">
            <a:extLst>
              <a:ext uri="{FF2B5EF4-FFF2-40B4-BE49-F238E27FC236}">
                <a16:creationId xmlns:a16="http://schemas.microsoft.com/office/drawing/2014/main" id="{D5A47F30-B98D-402A-A65B-FB97E748D9C0}"/>
              </a:ext>
            </a:extLst>
          </p:cNvPr>
          <p:cNvGrpSpPr>
            <a:grpSpLocks/>
          </p:cNvGrpSpPr>
          <p:nvPr/>
        </p:nvGrpSpPr>
        <p:grpSpPr bwMode="auto">
          <a:xfrm>
            <a:off x="5067301" y="4610101"/>
            <a:ext cx="2600325" cy="1628775"/>
            <a:chOff x="2152" y="2880"/>
            <a:chExt cx="1638" cy="1026"/>
          </a:xfrm>
        </p:grpSpPr>
        <p:grpSp>
          <p:nvGrpSpPr>
            <p:cNvPr id="235557" name="Group 5">
              <a:extLst>
                <a:ext uri="{FF2B5EF4-FFF2-40B4-BE49-F238E27FC236}">
                  <a16:creationId xmlns:a16="http://schemas.microsoft.com/office/drawing/2014/main" id="{B7404B29-CF95-4D46-9921-6363B8D015AC}"/>
                </a:ext>
              </a:extLst>
            </p:cNvPr>
            <p:cNvGrpSpPr>
              <a:grpSpLocks/>
            </p:cNvGrpSpPr>
            <p:nvPr/>
          </p:nvGrpSpPr>
          <p:grpSpPr bwMode="auto">
            <a:xfrm>
              <a:off x="2208" y="3520"/>
              <a:ext cx="1008" cy="378"/>
              <a:chOff x="2208" y="3520"/>
              <a:chExt cx="1008" cy="378"/>
            </a:xfrm>
          </p:grpSpPr>
          <p:sp>
            <p:nvSpPr>
              <p:cNvPr id="659462" name="Line 6">
                <a:extLst>
                  <a:ext uri="{FF2B5EF4-FFF2-40B4-BE49-F238E27FC236}">
                    <a16:creationId xmlns:a16="http://schemas.microsoft.com/office/drawing/2014/main" id="{285DA1BD-F486-4327-8737-4244DE034861}"/>
                  </a:ext>
                </a:extLst>
              </p:cNvPr>
              <p:cNvSpPr>
                <a:spLocks noChangeShapeType="1"/>
              </p:cNvSpPr>
              <p:nvPr/>
            </p:nvSpPr>
            <p:spPr bwMode="auto">
              <a:xfrm flipH="1" flipV="1">
                <a:off x="2208" y="3808"/>
                <a:ext cx="0" cy="9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63" name="Line 7">
                <a:extLst>
                  <a:ext uri="{FF2B5EF4-FFF2-40B4-BE49-F238E27FC236}">
                    <a16:creationId xmlns:a16="http://schemas.microsoft.com/office/drawing/2014/main" id="{BD29D2A8-0416-4CE5-9D0E-3ABB43B227B5}"/>
                  </a:ext>
                </a:extLst>
              </p:cNvPr>
              <p:cNvSpPr>
                <a:spLocks noChangeShapeType="1"/>
              </p:cNvSpPr>
              <p:nvPr/>
            </p:nvSpPr>
            <p:spPr bwMode="auto">
              <a:xfrm flipH="1" flipV="1">
                <a:off x="2256" y="3616"/>
                <a:ext cx="0" cy="28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64" name="Line 8">
                <a:extLst>
                  <a:ext uri="{FF2B5EF4-FFF2-40B4-BE49-F238E27FC236}">
                    <a16:creationId xmlns:a16="http://schemas.microsoft.com/office/drawing/2014/main" id="{200EAD20-3A1D-4FED-851A-37C5B14EC028}"/>
                  </a:ext>
                </a:extLst>
              </p:cNvPr>
              <p:cNvSpPr>
                <a:spLocks noChangeShapeType="1"/>
              </p:cNvSpPr>
              <p:nvPr/>
            </p:nvSpPr>
            <p:spPr bwMode="auto">
              <a:xfrm flipH="1" flipV="1">
                <a:off x="2304" y="3712"/>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65" name="Line 9">
                <a:extLst>
                  <a:ext uri="{FF2B5EF4-FFF2-40B4-BE49-F238E27FC236}">
                    <a16:creationId xmlns:a16="http://schemas.microsoft.com/office/drawing/2014/main" id="{D8C05E76-2EDE-4A4D-A005-D2C287DC0D79}"/>
                  </a:ext>
                </a:extLst>
              </p:cNvPr>
              <p:cNvSpPr>
                <a:spLocks noChangeShapeType="1"/>
              </p:cNvSpPr>
              <p:nvPr/>
            </p:nvSpPr>
            <p:spPr bwMode="auto">
              <a:xfrm flipH="1" flipV="1">
                <a:off x="2352" y="3760"/>
                <a:ext cx="0" cy="138"/>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66" name="Line 10">
                <a:extLst>
                  <a:ext uri="{FF2B5EF4-FFF2-40B4-BE49-F238E27FC236}">
                    <a16:creationId xmlns:a16="http://schemas.microsoft.com/office/drawing/2014/main" id="{170966C0-FCCC-47EA-B322-7B235F3B5F02}"/>
                  </a:ext>
                </a:extLst>
              </p:cNvPr>
              <p:cNvSpPr>
                <a:spLocks noChangeShapeType="1"/>
              </p:cNvSpPr>
              <p:nvPr/>
            </p:nvSpPr>
            <p:spPr bwMode="auto">
              <a:xfrm flipH="1" flipV="1">
                <a:off x="2688" y="3664"/>
                <a:ext cx="0" cy="234"/>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67" name="Line 11">
                <a:extLst>
                  <a:ext uri="{FF2B5EF4-FFF2-40B4-BE49-F238E27FC236}">
                    <a16:creationId xmlns:a16="http://schemas.microsoft.com/office/drawing/2014/main" id="{160B35E2-9F9B-463F-A0DE-E302E9B095C9}"/>
                  </a:ext>
                </a:extLst>
              </p:cNvPr>
              <p:cNvSpPr>
                <a:spLocks noChangeShapeType="1"/>
              </p:cNvSpPr>
              <p:nvPr/>
            </p:nvSpPr>
            <p:spPr bwMode="auto">
              <a:xfrm flipH="1" flipV="1">
                <a:off x="2448" y="3616"/>
                <a:ext cx="0" cy="28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68" name="Line 12">
                <a:extLst>
                  <a:ext uri="{FF2B5EF4-FFF2-40B4-BE49-F238E27FC236}">
                    <a16:creationId xmlns:a16="http://schemas.microsoft.com/office/drawing/2014/main" id="{89A06BCD-2158-40FC-807E-FF655FAA4761}"/>
                  </a:ext>
                </a:extLst>
              </p:cNvPr>
              <p:cNvSpPr>
                <a:spLocks noChangeShapeType="1"/>
              </p:cNvSpPr>
              <p:nvPr/>
            </p:nvSpPr>
            <p:spPr bwMode="auto">
              <a:xfrm flipH="1" flipV="1">
                <a:off x="2400" y="3712"/>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69" name="Line 13">
                <a:extLst>
                  <a:ext uri="{FF2B5EF4-FFF2-40B4-BE49-F238E27FC236}">
                    <a16:creationId xmlns:a16="http://schemas.microsoft.com/office/drawing/2014/main" id="{E5AECB25-3B66-4803-9CB5-A2BFBF9FD07C}"/>
                  </a:ext>
                </a:extLst>
              </p:cNvPr>
              <p:cNvSpPr>
                <a:spLocks noChangeShapeType="1"/>
              </p:cNvSpPr>
              <p:nvPr/>
            </p:nvSpPr>
            <p:spPr bwMode="auto">
              <a:xfrm flipH="1" flipV="1">
                <a:off x="2640" y="3568"/>
                <a:ext cx="0" cy="33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70" name="Line 14">
                <a:extLst>
                  <a:ext uri="{FF2B5EF4-FFF2-40B4-BE49-F238E27FC236}">
                    <a16:creationId xmlns:a16="http://schemas.microsoft.com/office/drawing/2014/main" id="{7F08D056-2A5B-48C0-927C-E8117D986029}"/>
                  </a:ext>
                </a:extLst>
              </p:cNvPr>
              <p:cNvSpPr>
                <a:spLocks noChangeShapeType="1"/>
              </p:cNvSpPr>
              <p:nvPr/>
            </p:nvSpPr>
            <p:spPr bwMode="auto">
              <a:xfrm flipH="1" flipV="1">
                <a:off x="2592" y="3712"/>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71" name="Line 15">
                <a:extLst>
                  <a:ext uri="{FF2B5EF4-FFF2-40B4-BE49-F238E27FC236}">
                    <a16:creationId xmlns:a16="http://schemas.microsoft.com/office/drawing/2014/main" id="{2D58E9FE-F4E2-46D1-A069-9A2C5620F03B}"/>
                  </a:ext>
                </a:extLst>
              </p:cNvPr>
              <p:cNvSpPr>
                <a:spLocks noChangeShapeType="1"/>
              </p:cNvSpPr>
              <p:nvPr/>
            </p:nvSpPr>
            <p:spPr bwMode="auto">
              <a:xfrm flipH="1" flipV="1">
                <a:off x="2544" y="3808"/>
                <a:ext cx="0" cy="9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72" name="Line 16">
                <a:extLst>
                  <a:ext uri="{FF2B5EF4-FFF2-40B4-BE49-F238E27FC236}">
                    <a16:creationId xmlns:a16="http://schemas.microsoft.com/office/drawing/2014/main" id="{1B33C5B5-57EF-49E5-84EF-68595E8D7CBA}"/>
                  </a:ext>
                </a:extLst>
              </p:cNvPr>
              <p:cNvSpPr>
                <a:spLocks noChangeShapeType="1"/>
              </p:cNvSpPr>
              <p:nvPr/>
            </p:nvSpPr>
            <p:spPr bwMode="auto">
              <a:xfrm flipH="1" flipV="1">
                <a:off x="2496" y="3760"/>
                <a:ext cx="0" cy="138"/>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73" name="Line 17">
                <a:extLst>
                  <a:ext uri="{FF2B5EF4-FFF2-40B4-BE49-F238E27FC236}">
                    <a16:creationId xmlns:a16="http://schemas.microsoft.com/office/drawing/2014/main" id="{D6828CBF-AA83-427E-A6E5-306D964F6956}"/>
                  </a:ext>
                </a:extLst>
              </p:cNvPr>
              <p:cNvSpPr>
                <a:spLocks noChangeShapeType="1"/>
              </p:cNvSpPr>
              <p:nvPr/>
            </p:nvSpPr>
            <p:spPr bwMode="auto">
              <a:xfrm flipH="1" flipV="1">
                <a:off x="2976" y="3760"/>
                <a:ext cx="0" cy="138"/>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74" name="Line 18">
                <a:extLst>
                  <a:ext uri="{FF2B5EF4-FFF2-40B4-BE49-F238E27FC236}">
                    <a16:creationId xmlns:a16="http://schemas.microsoft.com/office/drawing/2014/main" id="{5B4304E5-AF37-4DE4-8452-92DC5FE19E29}"/>
                  </a:ext>
                </a:extLst>
              </p:cNvPr>
              <p:cNvSpPr>
                <a:spLocks noChangeShapeType="1"/>
              </p:cNvSpPr>
              <p:nvPr/>
            </p:nvSpPr>
            <p:spPr bwMode="auto">
              <a:xfrm flipH="1" flipV="1">
                <a:off x="2928" y="3712"/>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75" name="Line 19">
                <a:extLst>
                  <a:ext uri="{FF2B5EF4-FFF2-40B4-BE49-F238E27FC236}">
                    <a16:creationId xmlns:a16="http://schemas.microsoft.com/office/drawing/2014/main" id="{5625574F-520F-44F9-8EAC-8DE7847C779C}"/>
                  </a:ext>
                </a:extLst>
              </p:cNvPr>
              <p:cNvSpPr>
                <a:spLocks noChangeShapeType="1"/>
              </p:cNvSpPr>
              <p:nvPr/>
            </p:nvSpPr>
            <p:spPr bwMode="auto">
              <a:xfrm flipH="1" flipV="1">
                <a:off x="2880" y="3616"/>
                <a:ext cx="0" cy="28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76" name="Line 20">
                <a:extLst>
                  <a:ext uri="{FF2B5EF4-FFF2-40B4-BE49-F238E27FC236}">
                    <a16:creationId xmlns:a16="http://schemas.microsoft.com/office/drawing/2014/main" id="{E7FA6002-00C8-4634-A27F-39B10B8E23D6}"/>
                  </a:ext>
                </a:extLst>
              </p:cNvPr>
              <p:cNvSpPr>
                <a:spLocks noChangeShapeType="1"/>
              </p:cNvSpPr>
              <p:nvPr/>
            </p:nvSpPr>
            <p:spPr bwMode="auto">
              <a:xfrm flipH="1" flipV="1">
                <a:off x="2832" y="3568"/>
                <a:ext cx="0" cy="33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77" name="Line 21">
                <a:extLst>
                  <a:ext uri="{FF2B5EF4-FFF2-40B4-BE49-F238E27FC236}">
                    <a16:creationId xmlns:a16="http://schemas.microsoft.com/office/drawing/2014/main" id="{42662721-7FD4-42A4-93A9-5425286CCF2E}"/>
                  </a:ext>
                </a:extLst>
              </p:cNvPr>
              <p:cNvSpPr>
                <a:spLocks noChangeShapeType="1"/>
              </p:cNvSpPr>
              <p:nvPr/>
            </p:nvSpPr>
            <p:spPr bwMode="auto">
              <a:xfrm flipH="1" flipV="1">
                <a:off x="2784" y="3712"/>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78" name="Line 22">
                <a:extLst>
                  <a:ext uri="{FF2B5EF4-FFF2-40B4-BE49-F238E27FC236}">
                    <a16:creationId xmlns:a16="http://schemas.microsoft.com/office/drawing/2014/main" id="{64478FDF-10AA-42D6-96B1-8A2AA1D1C2A8}"/>
                  </a:ext>
                </a:extLst>
              </p:cNvPr>
              <p:cNvSpPr>
                <a:spLocks noChangeShapeType="1"/>
              </p:cNvSpPr>
              <p:nvPr/>
            </p:nvSpPr>
            <p:spPr bwMode="auto">
              <a:xfrm flipH="1" flipV="1">
                <a:off x="2736" y="3520"/>
                <a:ext cx="0" cy="378"/>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79" name="Line 23">
                <a:extLst>
                  <a:ext uri="{FF2B5EF4-FFF2-40B4-BE49-F238E27FC236}">
                    <a16:creationId xmlns:a16="http://schemas.microsoft.com/office/drawing/2014/main" id="{23741225-7EAB-4DFC-959C-83F8673DCE59}"/>
                  </a:ext>
                </a:extLst>
              </p:cNvPr>
              <p:cNvSpPr>
                <a:spLocks noChangeShapeType="1"/>
              </p:cNvSpPr>
              <p:nvPr/>
            </p:nvSpPr>
            <p:spPr bwMode="auto">
              <a:xfrm flipH="1" flipV="1">
                <a:off x="3216" y="3712"/>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80" name="Line 24">
                <a:extLst>
                  <a:ext uri="{FF2B5EF4-FFF2-40B4-BE49-F238E27FC236}">
                    <a16:creationId xmlns:a16="http://schemas.microsoft.com/office/drawing/2014/main" id="{E878BFE7-6D54-4FBD-9B84-E03BECA225E3}"/>
                  </a:ext>
                </a:extLst>
              </p:cNvPr>
              <p:cNvSpPr>
                <a:spLocks noChangeShapeType="1"/>
              </p:cNvSpPr>
              <p:nvPr/>
            </p:nvSpPr>
            <p:spPr bwMode="auto">
              <a:xfrm flipH="1" flipV="1">
                <a:off x="3168" y="3568"/>
                <a:ext cx="0" cy="330"/>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81" name="Line 25">
                <a:extLst>
                  <a:ext uri="{FF2B5EF4-FFF2-40B4-BE49-F238E27FC236}">
                    <a16:creationId xmlns:a16="http://schemas.microsoft.com/office/drawing/2014/main" id="{F0E17FA7-14B0-4C89-B00B-42C0A866E362}"/>
                  </a:ext>
                </a:extLst>
              </p:cNvPr>
              <p:cNvSpPr>
                <a:spLocks noChangeShapeType="1"/>
              </p:cNvSpPr>
              <p:nvPr/>
            </p:nvSpPr>
            <p:spPr bwMode="auto">
              <a:xfrm flipH="1" flipV="1">
                <a:off x="3120" y="3616"/>
                <a:ext cx="0" cy="282"/>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82" name="Line 26">
                <a:extLst>
                  <a:ext uri="{FF2B5EF4-FFF2-40B4-BE49-F238E27FC236}">
                    <a16:creationId xmlns:a16="http://schemas.microsoft.com/office/drawing/2014/main" id="{FE6BAF15-6556-4304-B19D-3336DEE5918B}"/>
                  </a:ext>
                </a:extLst>
              </p:cNvPr>
              <p:cNvSpPr>
                <a:spLocks noChangeShapeType="1"/>
              </p:cNvSpPr>
              <p:nvPr/>
            </p:nvSpPr>
            <p:spPr bwMode="auto">
              <a:xfrm flipH="1" flipV="1">
                <a:off x="3072" y="3664"/>
                <a:ext cx="0" cy="234"/>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83" name="Line 27">
                <a:extLst>
                  <a:ext uri="{FF2B5EF4-FFF2-40B4-BE49-F238E27FC236}">
                    <a16:creationId xmlns:a16="http://schemas.microsoft.com/office/drawing/2014/main" id="{BAB2D7FB-35E5-418A-BDF7-AEBE286D6CF4}"/>
                  </a:ext>
                </a:extLst>
              </p:cNvPr>
              <p:cNvSpPr>
                <a:spLocks noChangeShapeType="1"/>
              </p:cNvSpPr>
              <p:nvPr/>
            </p:nvSpPr>
            <p:spPr bwMode="auto">
              <a:xfrm flipH="1" flipV="1">
                <a:off x="3024" y="3712"/>
                <a:ext cx="0" cy="186"/>
              </a:xfrm>
              <a:prstGeom prst="line">
                <a:avLst/>
              </a:prstGeom>
              <a:noFill/>
              <a:ln w="28575">
                <a:solidFill>
                  <a:srgbClr val="33CC33"/>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235558" name="Text Box 28">
              <a:extLst>
                <a:ext uri="{FF2B5EF4-FFF2-40B4-BE49-F238E27FC236}">
                  <a16:creationId xmlns:a16="http://schemas.microsoft.com/office/drawing/2014/main" id="{56EBD4BB-0C40-4AED-AEEC-C1AF511BAD74}"/>
                </a:ext>
              </a:extLst>
            </p:cNvPr>
            <p:cNvSpPr txBox="1">
              <a:spLocks noChangeArrowheads="1"/>
            </p:cNvSpPr>
            <p:nvPr/>
          </p:nvSpPr>
          <p:spPr bwMode="auto">
            <a:xfrm>
              <a:off x="3280" y="3482"/>
              <a:ext cx="5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Gray level z</a:t>
              </a:r>
              <a:endParaRPr lang="en-US" altLang="zh-CN" sz="2000" b="1">
                <a:solidFill>
                  <a:srgbClr val="0066FF"/>
                </a:solidFill>
                <a:ea typeface="宋体" panose="02010600030101010101" pitchFamily="2" charset="-122"/>
              </a:endParaRPr>
            </a:p>
          </p:txBody>
        </p:sp>
        <p:sp>
          <p:nvSpPr>
            <p:cNvPr id="235559" name="Text Box 29">
              <a:extLst>
                <a:ext uri="{FF2B5EF4-FFF2-40B4-BE49-F238E27FC236}">
                  <a16:creationId xmlns:a16="http://schemas.microsoft.com/office/drawing/2014/main" id="{5BD057BC-C526-44B0-BABD-4F6A1F09F7EA}"/>
                </a:ext>
              </a:extLst>
            </p:cNvPr>
            <p:cNvSpPr txBox="1">
              <a:spLocks noChangeArrowheads="1"/>
            </p:cNvSpPr>
            <p:nvPr/>
          </p:nvSpPr>
          <p:spPr bwMode="auto">
            <a:xfrm>
              <a:off x="2226" y="28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rPr>
                <a:t>H(z)</a:t>
              </a:r>
              <a:endParaRPr lang="en-US" altLang="zh-CN" sz="2000" b="1">
                <a:solidFill>
                  <a:srgbClr val="0066FF"/>
                </a:solidFill>
                <a:ea typeface="宋体" panose="02010600030101010101" pitchFamily="2" charset="-122"/>
              </a:endParaRPr>
            </a:p>
          </p:txBody>
        </p:sp>
        <p:grpSp>
          <p:nvGrpSpPr>
            <p:cNvPr id="235560" name="Group 30">
              <a:extLst>
                <a:ext uri="{FF2B5EF4-FFF2-40B4-BE49-F238E27FC236}">
                  <a16:creationId xmlns:a16="http://schemas.microsoft.com/office/drawing/2014/main" id="{ECD3B16A-62D3-451B-8B7B-B703BCF72FB8}"/>
                </a:ext>
              </a:extLst>
            </p:cNvPr>
            <p:cNvGrpSpPr>
              <a:grpSpLocks/>
            </p:cNvGrpSpPr>
            <p:nvPr/>
          </p:nvGrpSpPr>
          <p:grpSpPr bwMode="auto">
            <a:xfrm>
              <a:off x="2152" y="2928"/>
              <a:ext cx="1448" cy="978"/>
              <a:chOff x="3648" y="2640"/>
              <a:chExt cx="1920" cy="1200"/>
            </a:xfrm>
          </p:grpSpPr>
          <p:sp>
            <p:nvSpPr>
              <p:cNvPr id="659487" name="Line 31">
                <a:extLst>
                  <a:ext uri="{FF2B5EF4-FFF2-40B4-BE49-F238E27FC236}">
                    <a16:creationId xmlns:a16="http://schemas.microsoft.com/office/drawing/2014/main" id="{9D499A87-C76D-4C7F-A07B-D2889ACAF82E}"/>
                  </a:ext>
                </a:extLst>
              </p:cNvPr>
              <p:cNvSpPr>
                <a:spLocks noChangeShapeType="1"/>
              </p:cNvSpPr>
              <p:nvPr/>
            </p:nvSpPr>
            <p:spPr bwMode="auto">
              <a:xfrm>
                <a:off x="3648" y="3840"/>
                <a:ext cx="1920" cy="0"/>
              </a:xfrm>
              <a:prstGeom prst="line">
                <a:avLst/>
              </a:prstGeom>
              <a:noFill/>
              <a:ln w="9525">
                <a:solidFill>
                  <a:schemeClr val="tx1"/>
                </a:solidFill>
                <a:round/>
                <a:headEnd/>
                <a:tailEnd type="triangle" w="lg" len="lg"/>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88" name="Line 32">
                <a:extLst>
                  <a:ext uri="{FF2B5EF4-FFF2-40B4-BE49-F238E27FC236}">
                    <a16:creationId xmlns:a16="http://schemas.microsoft.com/office/drawing/2014/main" id="{D76ACE2C-5AB8-4D76-9A7F-BF2CB2430E0E}"/>
                  </a:ext>
                </a:extLst>
              </p:cNvPr>
              <p:cNvSpPr>
                <a:spLocks noChangeShapeType="1"/>
              </p:cNvSpPr>
              <p:nvPr/>
            </p:nvSpPr>
            <p:spPr bwMode="auto">
              <a:xfrm>
                <a:off x="3648" y="2640"/>
                <a:ext cx="0" cy="1200"/>
              </a:xfrm>
              <a:prstGeom prst="line">
                <a:avLst/>
              </a:prstGeom>
              <a:noFill/>
              <a:ln w="9525">
                <a:solidFill>
                  <a:schemeClr val="tx1"/>
                </a:solidFill>
                <a:round/>
                <a:headEnd type="triangle" w="lg" len="lg"/>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grpSp>
        <p:nvGrpSpPr>
          <p:cNvPr id="235526" name="Group 33">
            <a:extLst>
              <a:ext uri="{FF2B5EF4-FFF2-40B4-BE49-F238E27FC236}">
                <a16:creationId xmlns:a16="http://schemas.microsoft.com/office/drawing/2014/main" id="{767CFE00-5FA7-42FE-A25A-A4A8AAD79DCC}"/>
              </a:ext>
            </a:extLst>
          </p:cNvPr>
          <p:cNvGrpSpPr>
            <a:grpSpLocks/>
          </p:cNvGrpSpPr>
          <p:nvPr/>
        </p:nvGrpSpPr>
        <p:grpSpPr bwMode="auto">
          <a:xfrm>
            <a:off x="2476500" y="4108450"/>
            <a:ext cx="2254250" cy="2203450"/>
            <a:chOff x="3540" y="8040"/>
            <a:chExt cx="4770" cy="4770"/>
          </a:xfrm>
        </p:grpSpPr>
        <p:sp>
          <p:nvSpPr>
            <p:cNvPr id="659490" name="Rectangle 34">
              <a:extLst>
                <a:ext uri="{FF2B5EF4-FFF2-40B4-BE49-F238E27FC236}">
                  <a16:creationId xmlns:a16="http://schemas.microsoft.com/office/drawing/2014/main" id="{E4A67438-E275-420B-8490-3477E559FC13}"/>
                </a:ext>
              </a:extLst>
            </p:cNvPr>
            <p:cNvSpPr>
              <a:spLocks noChangeArrowheads="1"/>
            </p:cNvSpPr>
            <p:nvPr/>
          </p:nvSpPr>
          <p:spPr bwMode="auto">
            <a:xfrm>
              <a:off x="3540" y="8040"/>
              <a:ext cx="4770" cy="4770"/>
            </a:xfrm>
            <a:prstGeom prst="rect">
              <a:avLst/>
            </a:prstGeom>
            <a:solidFill>
              <a:srgbClr val="B2B2B2"/>
            </a:solidFill>
            <a:ln w="9525">
              <a:noFill/>
              <a:miter lim="800000"/>
              <a:headEnd/>
              <a:tailEnd/>
            </a:ln>
            <a:effectLst/>
          </p:spPr>
          <p:txBody>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nvGrpSpPr>
            <p:cNvPr id="235543" name="Group 35">
              <a:extLst>
                <a:ext uri="{FF2B5EF4-FFF2-40B4-BE49-F238E27FC236}">
                  <a16:creationId xmlns:a16="http://schemas.microsoft.com/office/drawing/2014/main" id="{2004256C-3EB1-470B-8329-F6EA1832D2D6}"/>
                </a:ext>
              </a:extLst>
            </p:cNvPr>
            <p:cNvGrpSpPr>
              <a:grpSpLocks/>
            </p:cNvGrpSpPr>
            <p:nvPr/>
          </p:nvGrpSpPr>
          <p:grpSpPr bwMode="auto">
            <a:xfrm>
              <a:off x="3646" y="8163"/>
              <a:ext cx="4521" cy="4320"/>
              <a:chOff x="5759" y="1438"/>
              <a:chExt cx="3831" cy="3330"/>
            </a:xfrm>
          </p:grpSpPr>
          <p:grpSp>
            <p:nvGrpSpPr>
              <p:cNvPr id="235544" name="Group 36">
                <a:extLst>
                  <a:ext uri="{FF2B5EF4-FFF2-40B4-BE49-F238E27FC236}">
                    <a16:creationId xmlns:a16="http://schemas.microsoft.com/office/drawing/2014/main" id="{9B9081A1-E695-4CD3-ACF6-053980FC48DC}"/>
                  </a:ext>
                </a:extLst>
              </p:cNvPr>
              <p:cNvGrpSpPr>
                <a:grpSpLocks/>
              </p:cNvGrpSpPr>
              <p:nvPr/>
            </p:nvGrpSpPr>
            <p:grpSpPr bwMode="auto">
              <a:xfrm>
                <a:off x="7469" y="1438"/>
                <a:ext cx="440" cy="3330"/>
                <a:chOff x="4600" y="250"/>
                <a:chExt cx="500" cy="2890"/>
              </a:xfrm>
            </p:grpSpPr>
            <p:sp>
              <p:nvSpPr>
                <p:cNvPr id="659493" name="Freeform 37">
                  <a:extLst>
                    <a:ext uri="{FF2B5EF4-FFF2-40B4-BE49-F238E27FC236}">
                      <a16:creationId xmlns:a16="http://schemas.microsoft.com/office/drawing/2014/main" id="{75B4D10D-354C-46FC-B4A6-546E583969D0}"/>
                    </a:ext>
                  </a:extLst>
                </p:cNvPr>
                <p:cNvSpPr>
                  <a:spLocks/>
                </p:cNvSpPr>
                <p:nvPr/>
              </p:nvSpPr>
              <p:spPr bwMode="auto">
                <a:xfrm>
                  <a:off x="4851" y="250"/>
                  <a:ext cx="249" cy="2890"/>
                </a:xfrm>
                <a:custGeom>
                  <a:avLst/>
                  <a:gdLst/>
                  <a:ahLst/>
                  <a:cxnLst>
                    <a:cxn ang="0">
                      <a:pos x="0" y="0"/>
                    </a:cxn>
                    <a:cxn ang="0">
                      <a:pos x="60" y="40"/>
                    </a:cxn>
                    <a:cxn ang="0">
                      <a:pos x="120" y="90"/>
                    </a:cxn>
                    <a:cxn ang="0">
                      <a:pos x="180" y="170"/>
                    </a:cxn>
                    <a:cxn ang="0">
                      <a:pos x="250" y="330"/>
                    </a:cxn>
                    <a:cxn ang="0">
                      <a:pos x="220" y="1910"/>
                    </a:cxn>
                    <a:cxn ang="0">
                      <a:pos x="150" y="2360"/>
                    </a:cxn>
                    <a:cxn ang="0">
                      <a:pos x="70" y="2770"/>
                    </a:cxn>
                    <a:cxn ang="0">
                      <a:pos x="0" y="2890"/>
                    </a:cxn>
                    <a:cxn ang="0">
                      <a:pos x="0" y="0"/>
                    </a:cxn>
                  </a:cxnLst>
                  <a:rect l="0" t="0" r="r" b="b"/>
                  <a:pathLst>
                    <a:path w="250" h="2890">
                      <a:moveTo>
                        <a:pt x="0" y="0"/>
                      </a:moveTo>
                      <a:lnTo>
                        <a:pt x="60" y="40"/>
                      </a:lnTo>
                      <a:lnTo>
                        <a:pt x="120" y="90"/>
                      </a:lnTo>
                      <a:lnTo>
                        <a:pt x="180" y="170"/>
                      </a:lnTo>
                      <a:lnTo>
                        <a:pt x="250" y="330"/>
                      </a:lnTo>
                      <a:lnTo>
                        <a:pt x="220" y="1910"/>
                      </a:lnTo>
                      <a:lnTo>
                        <a:pt x="150" y="2360"/>
                      </a:lnTo>
                      <a:lnTo>
                        <a:pt x="70" y="2770"/>
                      </a:lnTo>
                      <a:lnTo>
                        <a:pt x="0" y="2890"/>
                      </a:lnTo>
                      <a:lnTo>
                        <a:pt x="0" y="0"/>
                      </a:lnTo>
                      <a:close/>
                    </a:path>
                  </a:pathLst>
                </a:custGeom>
                <a:solidFill>
                  <a:srgbClr val="333333"/>
                </a:solidFill>
                <a:ln w="9525" cap="flat" cmpd="sng">
                  <a:solidFill>
                    <a:srgbClr val="333333"/>
                  </a:solidFill>
                  <a:prstDash val="solid"/>
                  <a:round/>
                  <a:headEnd/>
                  <a:tailEnd/>
                </a:ln>
                <a:effectLst/>
              </p:spPr>
              <p:txBody>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94" name="Freeform 38">
                  <a:extLst>
                    <a:ext uri="{FF2B5EF4-FFF2-40B4-BE49-F238E27FC236}">
                      <a16:creationId xmlns:a16="http://schemas.microsoft.com/office/drawing/2014/main" id="{EBE27AB2-B862-4C1D-98E5-A429DEB33FB7}"/>
                    </a:ext>
                  </a:extLst>
                </p:cNvPr>
                <p:cNvSpPr>
                  <a:spLocks/>
                </p:cNvSpPr>
                <p:nvPr/>
              </p:nvSpPr>
              <p:spPr bwMode="auto">
                <a:xfrm flipH="1">
                  <a:off x="4599" y="250"/>
                  <a:ext cx="252" cy="2890"/>
                </a:xfrm>
                <a:custGeom>
                  <a:avLst/>
                  <a:gdLst/>
                  <a:ahLst/>
                  <a:cxnLst>
                    <a:cxn ang="0">
                      <a:pos x="0" y="0"/>
                    </a:cxn>
                    <a:cxn ang="0">
                      <a:pos x="60" y="40"/>
                    </a:cxn>
                    <a:cxn ang="0">
                      <a:pos x="120" y="90"/>
                    </a:cxn>
                    <a:cxn ang="0">
                      <a:pos x="180" y="170"/>
                    </a:cxn>
                    <a:cxn ang="0">
                      <a:pos x="250" y="330"/>
                    </a:cxn>
                    <a:cxn ang="0">
                      <a:pos x="220" y="1910"/>
                    </a:cxn>
                    <a:cxn ang="0">
                      <a:pos x="150" y="2360"/>
                    </a:cxn>
                    <a:cxn ang="0">
                      <a:pos x="70" y="2770"/>
                    </a:cxn>
                    <a:cxn ang="0">
                      <a:pos x="0" y="2890"/>
                    </a:cxn>
                    <a:cxn ang="0">
                      <a:pos x="0" y="0"/>
                    </a:cxn>
                  </a:cxnLst>
                  <a:rect l="0" t="0" r="r" b="b"/>
                  <a:pathLst>
                    <a:path w="250" h="2890">
                      <a:moveTo>
                        <a:pt x="0" y="0"/>
                      </a:moveTo>
                      <a:lnTo>
                        <a:pt x="60" y="40"/>
                      </a:lnTo>
                      <a:lnTo>
                        <a:pt x="120" y="90"/>
                      </a:lnTo>
                      <a:lnTo>
                        <a:pt x="180" y="170"/>
                      </a:lnTo>
                      <a:lnTo>
                        <a:pt x="250" y="330"/>
                      </a:lnTo>
                      <a:lnTo>
                        <a:pt x="220" y="1910"/>
                      </a:lnTo>
                      <a:lnTo>
                        <a:pt x="150" y="2360"/>
                      </a:lnTo>
                      <a:lnTo>
                        <a:pt x="70" y="2770"/>
                      </a:lnTo>
                      <a:lnTo>
                        <a:pt x="0" y="2890"/>
                      </a:lnTo>
                      <a:lnTo>
                        <a:pt x="0" y="0"/>
                      </a:lnTo>
                      <a:close/>
                    </a:path>
                  </a:pathLst>
                </a:custGeom>
                <a:solidFill>
                  <a:srgbClr val="333333"/>
                </a:solidFill>
                <a:ln w="9525" cap="flat" cmpd="sng">
                  <a:solidFill>
                    <a:srgbClr val="333333"/>
                  </a:solidFill>
                  <a:prstDash val="solid"/>
                  <a:round/>
                  <a:headEnd/>
                  <a:tailEnd/>
                </a:ln>
                <a:effectLst/>
              </p:spPr>
              <p:txBody>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659495" name="Freeform 39">
                <a:extLst>
                  <a:ext uri="{FF2B5EF4-FFF2-40B4-BE49-F238E27FC236}">
                    <a16:creationId xmlns:a16="http://schemas.microsoft.com/office/drawing/2014/main" id="{7B6E14CB-0696-4899-AAEB-015D22EA4386}"/>
                  </a:ext>
                </a:extLst>
              </p:cNvPr>
              <p:cNvSpPr>
                <a:spLocks/>
              </p:cNvSpPr>
              <p:nvPr/>
            </p:nvSpPr>
            <p:spPr bwMode="auto">
              <a:xfrm>
                <a:off x="7730" y="4270"/>
                <a:ext cx="561" cy="469"/>
              </a:xfrm>
              <a:custGeom>
                <a:avLst/>
                <a:gdLst/>
                <a:ahLst/>
                <a:cxnLst>
                  <a:cxn ang="0">
                    <a:pos x="41" y="0"/>
                  </a:cxn>
                  <a:cxn ang="0">
                    <a:pos x="561" y="290"/>
                  </a:cxn>
                  <a:cxn ang="0">
                    <a:pos x="551" y="470"/>
                  </a:cxn>
                  <a:cxn ang="0">
                    <a:pos x="0" y="318"/>
                  </a:cxn>
                  <a:cxn ang="0">
                    <a:pos x="41" y="0"/>
                  </a:cxn>
                </a:cxnLst>
                <a:rect l="0" t="0" r="r" b="b"/>
                <a:pathLst>
                  <a:path w="561" h="470">
                    <a:moveTo>
                      <a:pt x="41" y="0"/>
                    </a:moveTo>
                    <a:lnTo>
                      <a:pt x="561" y="290"/>
                    </a:lnTo>
                    <a:lnTo>
                      <a:pt x="551" y="470"/>
                    </a:lnTo>
                    <a:lnTo>
                      <a:pt x="0" y="318"/>
                    </a:lnTo>
                    <a:lnTo>
                      <a:pt x="41" y="0"/>
                    </a:lnTo>
                    <a:close/>
                  </a:path>
                </a:pathLst>
              </a:custGeom>
              <a:solidFill>
                <a:srgbClr val="333333"/>
              </a:solidFill>
              <a:ln w="9525" cap="flat" cmpd="sng">
                <a:solidFill>
                  <a:srgbClr val="333333"/>
                </a:solidFill>
                <a:prstDash val="solid"/>
                <a:round/>
                <a:headEnd/>
                <a:tailEnd/>
              </a:ln>
              <a:effectLst/>
            </p:spPr>
            <p:txBody>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35546" name="Group 40">
                <a:extLst>
                  <a:ext uri="{FF2B5EF4-FFF2-40B4-BE49-F238E27FC236}">
                    <a16:creationId xmlns:a16="http://schemas.microsoft.com/office/drawing/2014/main" id="{FD0C2D84-D9F2-4843-A9A1-273F72A886A3}"/>
                  </a:ext>
                </a:extLst>
              </p:cNvPr>
              <p:cNvGrpSpPr>
                <a:grpSpLocks/>
              </p:cNvGrpSpPr>
              <p:nvPr/>
            </p:nvGrpSpPr>
            <p:grpSpPr bwMode="auto">
              <a:xfrm>
                <a:off x="7819" y="2498"/>
                <a:ext cx="1771" cy="1052"/>
                <a:chOff x="7849" y="2228"/>
                <a:chExt cx="1771" cy="1052"/>
              </a:xfrm>
            </p:grpSpPr>
            <p:sp>
              <p:nvSpPr>
                <p:cNvPr id="659497" name="Freeform 41">
                  <a:extLst>
                    <a:ext uri="{FF2B5EF4-FFF2-40B4-BE49-F238E27FC236}">
                      <a16:creationId xmlns:a16="http://schemas.microsoft.com/office/drawing/2014/main" id="{49E822F1-21F8-45FF-B1CF-B05E7AE75B42}"/>
                    </a:ext>
                  </a:extLst>
                </p:cNvPr>
                <p:cNvSpPr>
                  <a:spLocks/>
                </p:cNvSpPr>
                <p:nvPr/>
              </p:nvSpPr>
              <p:spPr bwMode="auto">
                <a:xfrm>
                  <a:off x="7848" y="2387"/>
                  <a:ext cx="1771" cy="893"/>
                </a:xfrm>
                <a:custGeom>
                  <a:avLst/>
                  <a:gdLst/>
                  <a:ahLst/>
                  <a:cxnLst>
                    <a:cxn ang="0">
                      <a:pos x="0" y="0"/>
                    </a:cxn>
                    <a:cxn ang="0">
                      <a:pos x="1761" y="742"/>
                    </a:cxn>
                    <a:cxn ang="0">
                      <a:pos x="1771" y="892"/>
                    </a:cxn>
                    <a:cxn ang="0">
                      <a:pos x="461" y="582"/>
                    </a:cxn>
                    <a:cxn ang="0">
                      <a:pos x="11" y="632"/>
                    </a:cxn>
                    <a:cxn ang="0">
                      <a:pos x="0" y="0"/>
                    </a:cxn>
                  </a:cxnLst>
                  <a:rect l="0" t="0" r="r" b="b"/>
                  <a:pathLst>
                    <a:path w="1771" h="892">
                      <a:moveTo>
                        <a:pt x="0" y="0"/>
                      </a:moveTo>
                      <a:lnTo>
                        <a:pt x="1761" y="742"/>
                      </a:lnTo>
                      <a:lnTo>
                        <a:pt x="1771" y="892"/>
                      </a:lnTo>
                      <a:lnTo>
                        <a:pt x="461" y="582"/>
                      </a:lnTo>
                      <a:lnTo>
                        <a:pt x="11" y="632"/>
                      </a:lnTo>
                      <a:lnTo>
                        <a:pt x="0" y="0"/>
                      </a:lnTo>
                      <a:close/>
                    </a:path>
                  </a:pathLst>
                </a:custGeom>
                <a:solidFill>
                  <a:srgbClr val="333333"/>
                </a:solidFill>
                <a:ln w="9525" cap="flat" cmpd="sng">
                  <a:solidFill>
                    <a:srgbClr val="333333"/>
                  </a:solidFill>
                  <a:prstDash val="solid"/>
                  <a:round/>
                  <a:headEnd/>
                  <a:tailEnd/>
                </a:ln>
                <a:effectLst/>
              </p:spPr>
              <p:txBody>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98" name="Freeform 42">
                  <a:extLst>
                    <a:ext uri="{FF2B5EF4-FFF2-40B4-BE49-F238E27FC236}">
                      <a16:creationId xmlns:a16="http://schemas.microsoft.com/office/drawing/2014/main" id="{FCAD5739-7DEA-4837-8BD1-A6E35EBA896E}"/>
                    </a:ext>
                  </a:extLst>
                </p:cNvPr>
                <p:cNvSpPr>
                  <a:spLocks/>
                </p:cNvSpPr>
                <p:nvPr/>
              </p:nvSpPr>
              <p:spPr bwMode="auto">
                <a:xfrm>
                  <a:off x="8159" y="2228"/>
                  <a:ext cx="211" cy="371"/>
                </a:xfrm>
                <a:custGeom>
                  <a:avLst/>
                  <a:gdLst/>
                  <a:ahLst/>
                  <a:cxnLst>
                    <a:cxn ang="0">
                      <a:pos x="247" y="0"/>
                    </a:cxn>
                    <a:cxn ang="0">
                      <a:pos x="786" y="0"/>
                    </a:cxn>
                    <a:cxn ang="0">
                      <a:pos x="1010" y="233"/>
                    </a:cxn>
                    <a:cxn ang="0">
                      <a:pos x="1010" y="759"/>
                    </a:cxn>
                    <a:cxn ang="0">
                      <a:pos x="1010" y="1401"/>
                    </a:cxn>
                    <a:cxn ang="0">
                      <a:pos x="910" y="1600"/>
                    </a:cxn>
                    <a:cxn ang="0">
                      <a:pos x="808" y="1790"/>
                    </a:cxn>
                    <a:cxn ang="0">
                      <a:pos x="180" y="1771"/>
                    </a:cxn>
                    <a:cxn ang="0">
                      <a:pos x="110" y="1580"/>
                    </a:cxn>
                    <a:cxn ang="0">
                      <a:pos x="0" y="1381"/>
                    </a:cxn>
                    <a:cxn ang="0">
                      <a:pos x="0" y="175"/>
                    </a:cxn>
                    <a:cxn ang="0">
                      <a:pos x="224" y="0"/>
                    </a:cxn>
                  </a:cxnLst>
                  <a:rect l="0" t="0" r="r" b="b"/>
                  <a:pathLst>
                    <a:path w="1010" h="1790">
                      <a:moveTo>
                        <a:pt x="247" y="0"/>
                      </a:moveTo>
                      <a:lnTo>
                        <a:pt x="786" y="0"/>
                      </a:lnTo>
                      <a:lnTo>
                        <a:pt x="1010" y="233"/>
                      </a:lnTo>
                      <a:lnTo>
                        <a:pt x="1010" y="759"/>
                      </a:lnTo>
                      <a:lnTo>
                        <a:pt x="1010" y="1401"/>
                      </a:lnTo>
                      <a:lnTo>
                        <a:pt x="910" y="1600"/>
                      </a:lnTo>
                      <a:lnTo>
                        <a:pt x="808" y="1790"/>
                      </a:lnTo>
                      <a:lnTo>
                        <a:pt x="180" y="1771"/>
                      </a:lnTo>
                      <a:lnTo>
                        <a:pt x="110" y="1580"/>
                      </a:lnTo>
                      <a:lnTo>
                        <a:pt x="0" y="1381"/>
                      </a:lnTo>
                      <a:lnTo>
                        <a:pt x="0" y="175"/>
                      </a:lnTo>
                      <a:lnTo>
                        <a:pt x="224" y="0"/>
                      </a:lnTo>
                    </a:path>
                  </a:pathLst>
                </a:custGeom>
                <a:solidFill>
                  <a:srgbClr val="333333"/>
                </a:solidFill>
                <a:ln w="9525" cap="flat" cmpd="sng">
                  <a:solidFill>
                    <a:srgbClr val="333333"/>
                  </a:solidFill>
                  <a:prstDash val="solid"/>
                  <a:round/>
                  <a:headEnd/>
                  <a:tailEnd/>
                </a:ln>
                <a:effectLst/>
              </p:spPr>
              <p:txBody>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499" name="Freeform 43">
                  <a:extLst>
                    <a:ext uri="{FF2B5EF4-FFF2-40B4-BE49-F238E27FC236}">
                      <a16:creationId xmlns:a16="http://schemas.microsoft.com/office/drawing/2014/main" id="{F8FBA707-D350-422F-8864-3A313A9BB609}"/>
                    </a:ext>
                  </a:extLst>
                </p:cNvPr>
                <p:cNvSpPr>
                  <a:spLocks/>
                </p:cNvSpPr>
                <p:nvPr/>
              </p:nvSpPr>
              <p:spPr bwMode="auto">
                <a:xfrm>
                  <a:off x="8577" y="2437"/>
                  <a:ext cx="211" cy="371"/>
                </a:xfrm>
                <a:custGeom>
                  <a:avLst/>
                  <a:gdLst/>
                  <a:ahLst/>
                  <a:cxnLst>
                    <a:cxn ang="0">
                      <a:pos x="247" y="0"/>
                    </a:cxn>
                    <a:cxn ang="0">
                      <a:pos x="786" y="0"/>
                    </a:cxn>
                    <a:cxn ang="0">
                      <a:pos x="1010" y="233"/>
                    </a:cxn>
                    <a:cxn ang="0">
                      <a:pos x="1010" y="759"/>
                    </a:cxn>
                    <a:cxn ang="0">
                      <a:pos x="1010" y="1401"/>
                    </a:cxn>
                    <a:cxn ang="0">
                      <a:pos x="910" y="1600"/>
                    </a:cxn>
                    <a:cxn ang="0">
                      <a:pos x="808" y="1790"/>
                    </a:cxn>
                    <a:cxn ang="0">
                      <a:pos x="180" y="1771"/>
                    </a:cxn>
                    <a:cxn ang="0">
                      <a:pos x="110" y="1580"/>
                    </a:cxn>
                    <a:cxn ang="0">
                      <a:pos x="0" y="1381"/>
                    </a:cxn>
                    <a:cxn ang="0">
                      <a:pos x="0" y="175"/>
                    </a:cxn>
                    <a:cxn ang="0">
                      <a:pos x="224" y="0"/>
                    </a:cxn>
                  </a:cxnLst>
                  <a:rect l="0" t="0" r="r" b="b"/>
                  <a:pathLst>
                    <a:path w="1010" h="1790">
                      <a:moveTo>
                        <a:pt x="247" y="0"/>
                      </a:moveTo>
                      <a:lnTo>
                        <a:pt x="786" y="0"/>
                      </a:lnTo>
                      <a:lnTo>
                        <a:pt x="1010" y="233"/>
                      </a:lnTo>
                      <a:lnTo>
                        <a:pt x="1010" y="759"/>
                      </a:lnTo>
                      <a:lnTo>
                        <a:pt x="1010" y="1401"/>
                      </a:lnTo>
                      <a:lnTo>
                        <a:pt x="910" y="1600"/>
                      </a:lnTo>
                      <a:lnTo>
                        <a:pt x="808" y="1790"/>
                      </a:lnTo>
                      <a:lnTo>
                        <a:pt x="180" y="1771"/>
                      </a:lnTo>
                      <a:lnTo>
                        <a:pt x="110" y="1580"/>
                      </a:lnTo>
                      <a:lnTo>
                        <a:pt x="0" y="1381"/>
                      </a:lnTo>
                      <a:lnTo>
                        <a:pt x="0" y="175"/>
                      </a:lnTo>
                      <a:lnTo>
                        <a:pt x="224" y="0"/>
                      </a:lnTo>
                    </a:path>
                  </a:pathLst>
                </a:custGeom>
                <a:solidFill>
                  <a:srgbClr val="333333"/>
                </a:solidFill>
                <a:ln w="9525" cap="flat" cmpd="sng">
                  <a:solidFill>
                    <a:srgbClr val="333333"/>
                  </a:solidFill>
                  <a:prstDash val="solid"/>
                  <a:round/>
                  <a:headEnd/>
                  <a:tailEnd/>
                </a:ln>
                <a:effectLst/>
              </p:spPr>
              <p:txBody>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35547" name="Group 44">
                <a:extLst>
                  <a:ext uri="{FF2B5EF4-FFF2-40B4-BE49-F238E27FC236}">
                    <a16:creationId xmlns:a16="http://schemas.microsoft.com/office/drawing/2014/main" id="{D9E300D4-E832-48FE-9893-038A9AD99AA6}"/>
                  </a:ext>
                </a:extLst>
              </p:cNvPr>
              <p:cNvGrpSpPr>
                <a:grpSpLocks/>
              </p:cNvGrpSpPr>
              <p:nvPr/>
            </p:nvGrpSpPr>
            <p:grpSpPr bwMode="auto">
              <a:xfrm flipH="1">
                <a:off x="5759" y="2518"/>
                <a:ext cx="1771" cy="1052"/>
                <a:chOff x="7849" y="2228"/>
                <a:chExt cx="1771" cy="1052"/>
              </a:xfrm>
            </p:grpSpPr>
            <p:sp>
              <p:nvSpPr>
                <p:cNvPr id="659501" name="Freeform 45">
                  <a:extLst>
                    <a:ext uri="{FF2B5EF4-FFF2-40B4-BE49-F238E27FC236}">
                      <a16:creationId xmlns:a16="http://schemas.microsoft.com/office/drawing/2014/main" id="{F96C69D5-9799-4251-8E5F-594667C5E771}"/>
                    </a:ext>
                  </a:extLst>
                </p:cNvPr>
                <p:cNvSpPr>
                  <a:spLocks/>
                </p:cNvSpPr>
                <p:nvPr/>
              </p:nvSpPr>
              <p:spPr bwMode="auto">
                <a:xfrm>
                  <a:off x="7848" y="2388"/>
                  <a:ext cx="1771" cy="893"/>
                </a:xfrm>
                <a:custGeom>
                  <a:avLst/>
                  <a:gdLst/>
                  <a:ahLst/>
                  <a:cxnLst>
                    <a:cxn ang="0">
                      <a:pos x="0" y="0"/>
                    </a:cxn>
                    <a:cxn ang="0">
                      <a:pos x="1761" y="742"/>
                    </a:cxn>
                    <a:cxn ang="0">
                      <a:pos x="1771" y="892"/>
                    </a:cxn>
                    <a:cxn ang="0">
                      <a:pos x="461" y="582"/>
                    </a:cxn>
                    <a:cxn ang="0">
                      <a:pos x="11" y="632"/>
                    </a:cxn>
                    <a:cxn ang="0">
                      <a:pos x="0" y="0"/>
                    </a:cxn>
                  </a:cxnLst>
                  <a:rect l="0" t="0" r="r" b="b"/>
                  <a:pathLst>
                    <a:path w="1771" h="892">
                      <a:moveTo>
                        <a:pt x="0" y="0"/>
                      </a:moveTo>
                      <a:lnTo>
                        <a:pt x="1761" y="742"/>
                      </a:lnTo>
                      <a:lnTo>
                        <a:pt x="1771" y="892"/>
                      </a:lnTo>
                      <a:lnTo>
                        <a:pt x="461" y="582"/>
                      </a:lnTo>
                      <a:lnTo>
                        <a:pt x="11" y="632"/>
                      </a:lnTo>
                      <a:lnTo>
                        <a:pt x="0" y="0"/>
                      </a:lnTo>
                      <a:close/>
                    </a:path>
                  </a:pathLst>
                </a:custGeom>
                <a:solidFill>
                  <a:srgbClr val="333333"/>
                </a:solidFill>
                <a:ln w="9525" cap="flat" cmpd="sng">
                  <a:solidFill>
                    <a:srgbClr val="333333"/>
                  </a:solidFill>
                  <a:prstDash val="solid"/>
                  <a:round/>
                  <a:headEnd/>
                  <a:tailEnd/>
                </a:ln>
                <a:effectLst/>
              </p:spPr>
              <p:txBody>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502" name="Freeform 46">
                  <a:extLst>
                    <a:ext uri="{FF2B5EF4-FFF2-40B4-BE49-F238E27FC236}">
                      <a16:creationId xmlns:a16="http://schemas.microsoft.com/office/drawing/2014/main" id="{B439E977-053B-4738-984D-29CD77ACDBBE}"/>
                    </a:ext>
                  </a:extLst>
                </p:cNvPr>
                <p:cNvSpPr>
                  <a:spLocks/>
                </p:cNvSpPr>
                <p:nvPr/>
              </p:nvSpPr>
              <p:spPr bwMode="auto">
                <a:xfrm>
                  <a:off x="8158" y="2229"/>
                  <a:ext cx="211" cy="371"/>
                </a:xfrm>
                <a:custGeom>
                  <a:avLst/>
                  <a:gdLst/>
                  <a:ahLst/>
                  <a:cxnLst>
                    <a:cxn ang="0">
                      <a:pos x="247" y="0"/>
                    </a:cxn>
                    <a:cxn ang="0">
                      <a:pos x="786" y="0"/>
                    </a:cxn>
                    <a:cxn ang="0">
                      <a:pos x="1010" y="233"/>
                    </a:cxn>
                    <a:cxn ang="0">
                      <a:pos x="1010" y="759"/>
                    </a:cxn>
                    <a:cxn ang="0">
                      <a:pos x="1010" y="1401"/>
                    </a:cxn>
                    <a:cxn ang="0">
                      <a:pos x="910" y="1600"/>
                    </a:cxn>
                    <a:cxn ang="0">
                      <a:pos x="808" y="1790"/>
                    </a:cxn>
                    <a:cxn ang="0">
                      <a:pos x="180" y="1771"/>
                    </a:cxn>
                    <a:cxn ang="0">
                      <a:pos x="110" y="1580"/>
                    </a:cxn>
                    <a:cxn ang="0">
                      <a:pos x="0" y="1381"/>
                    </a:cxn>
                    <a:cxn ang="0">
                      <a:pos x="0" y="175"/>
                    </a:cxn>
                    <a:cxn ang="0">
                      <a:pos x="224" y="0"/>
                    </a:cxn>
                  </a:cxnLst>
                  <a:rect l="0" t="0" r="r" b="b"/>
                  <a:pathLst>
                    <a:path w="1010" h="1790">
                      <a:moveTo>
                        <a:pt x="247" y="0"/>
                      </a:moveTo>
                      <a:lnTo>
                        <a:pt x="786" y="0"/>
                      </a:lnTo>
                      <a:lnTo>
                        <a:pt x="1010" y="233"/>
                      </a:lnTo>
                      <a:lnTo>
                        <a:pt x="1010" y="759"/>
                      </a:lnTo>
                      <a:lnTo>
                        <a:pt x="1010" y="1401"/>
                      </a:lnTo>
                      <a:lnTo>
                        <a:pt x="910" y="1600"/>
                      </a:lnTo>
                      <a:lnTo>
                        <a:pt x="808" y="1790"/>
                      </a:lnTo>
                      <a:lnTo>
                        <a:pt x="180" y="1771"/>
                      </a:lnTo>
                      <a:lnTo>
                        <a:pt x="110" y="1580"/>
                      </a:lnTo>
                      <a:lnTo>
                        <a:pt x="0" y="1381"/>
                      </a:lnTo>
                      <a:lnTo>
                        <a:pt x="0" y="175"/>
                      </a:lnTo>
                      <a:lnTo>
                        <a:pt x="224" y="0"/>
                      </a:lnTo>
                    </a:path>
                  </a:pathLst>
                </a:custGeom>
                <a:solidFill>
                  <a:srgbClr val="333333"/>
                </a:solidFill>
                <a:ln w="9525" cap="flat" cmpd="sng">
                  <a:solidFill>
                    <a:srgbClr val="333333"/>
                  </a:solidFill>
                  <a:prstDash val="solid"/>
                  <a:round/>
                  <a:headEnd/>
                  <a:tailEnd/>
                </a:ln>
                <a:effectLst/>
              </p:spPr>
              <p:txBody>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503" name="Freeform 47">
                  <a:extLst>
                    <a:ext uri="{FF2B5EF4-FFF2-40B4-BE49-F238E27FC236}">
                      <a16:creationId xmlns:a16="http://schemas.microsoft.com/office/drawing/2014/main" id="{531F615C-E68D-4B65-81DB-D9A46B580225}"/>
                    </a:ext>
                  </a:extLst>
                </p:cNvPr>
                <p:cNvSpPr>
                  <a:spLocks/>
                </p:cNvSpPr>
                <p:nvPr/>
              </p:nvSpPr>
              <p:spPr bwMode="auto">
                <a:xfrm>
                  <a:off x="8577" y="2441"/>
                  <a:ext cx="211" cy="371"/>
                </a:xfrm>
                <a:custGeom>
                  <a:avLst/>
                  <a:gdLst/>
                  <a:ahLst/>
                  <a:cxnLst>
                    <a:cxn ang="0">
                      <a:pos x="247" y="0"/>
                    </a:cxn>
                    <a:cxn ang="0">
                      <a:pos x="786" y="0"/>
                    </a:cxn>
                    <a:cxn ang="0">
                      <a:pos x="1010" y="233"/>
                    </a:cxn>
                    <a:cxn ang="0">
                      <a:pos x="1010" y="759"/>
                    </a:cxn>
                    <a:cxn ang="0">
                      <a:pos x="1010" y="1401"/>
                    </a:cxn>
                    <a:cxn ang="0">
                      <a:pos x="910" y="1600"/>
                    </a:cxn>
                    <a:cxn ang="0">
                      <a:pos x="808" y="1790"/>
                    </a:cxn>
                    <a:cxn ang="0">
                      <a:pos x="180" y="1771"/>
                    </a:cxn>
                    <a:cxn ang="0">
                      <a:pos x="110" y="1580"/>
                    </a:cxn>
                    <a:cxn ang="0">
                      <a:pos x="0" y="1381"/>
                    </a:cxn>
                    <a:cxn ang="0">
                      <a:pos x="0" y="175"/>
                    </a:cxn>
                    <a:cxn ang="0">
                      <a:pos x="224" y="0"/>
                    </a:cxn>
                  </a:cxnLst>
                  <a:rect l="0" t="0" r="r" b="b"/>
                  <a:pathLst>
                    <a:path w="1010" h="1790">
                      <a:moveTo>
                        <a:pt x="247" y="0"/>
                      </a:moveTo>
                      <a:lnTo>
                        <a:pt x="786" y="0"/>
                      </a:lnTo>
                      <a:lnTo>
                        <a:pt x="1010" y="233"/>
                      </a:lnTo>
                      <a:lnTo>
                        <a:pt x="1010" y="759"/>
                      </a:lnTo>
                      <a:lnTo>
                        <a:pt x="1010" y="1401"/>
                      </a:lnTo>
                      <a:lnTo>
                        <a:pt x="910" y="1600"/>
                      </a:lnTo>
                      <a:lnTo>
                        <a:pt x="808" y="1790"/>
                      </a:lnTo>
                      <a:lnTo>
                        <a:pt x="180" y="1771"/>
                      </a:lnTo>
                      <a:lnTo>
                        <a:pt x="110" y="1580"/>
                      </a:lnTo>
                      <a:lnTo>
                        <a:pt x="0" y="1381"/>
                      </a:lnTo>
                      <a:lnTo>
                        <a:pt x="0" y="175"/>
                      </a:lnTo>
                      <a:lnTo>
                        <a:pt x="224" y="0"/>
                      </a:lnTo>
                    </a:path>
                  </a:pathLst>
                </a:custGeom>
                <a:solidFill>
                  <a:srgbClr val="333333"/>
                </a:solidFill>
                <a:ln w="9525" cap="flat" cmpd="sng">
                  <a:solidFill>
                    <a:srgbClr val="333333"/>
                  </a:solidFill>
                  <a:prstDash val="solid"/>
                  <a:round/>
                  <a:headEnd/>
                  <a:tailEnd/>
                </a:ln>
                <a:effectLst/>
              </p:spPr>
              <p:txBody>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659504" name="Freeform 48">
                <a:extLst>
                  <a:ext uri="{FF2B5EF4-FFF2-40B4-BE49-F238E27FC236}">
                    <a16:creationId xmlns:a16="http://schemas.microsoft.com/office/drawing/2014/main" id="{F7D3F9AF-9277-4B8E-A602-3642C36B4BE1}"/>
                  </a:ext>
                </a:extLst>
              </p:cNvPr>
              <p:cNvSpPr>
                <a:spLocks/>
              </p:cNvSpPr>
              <p:nvPr/>
            </p:nvSpPr>
            <p:spPr bwMode="auto">
              <a:xfrm flipH="1">
                <a:off x="7098" y="4270"/>
                <a:ext cx="561" cy="469"/>
              </a:xfrm>
              <a:custGeom>
                <a:avLst/>
                <a:gdLst/>
                <a:ahLst/>
                <a:cxnLst>
                  <a:cxn ang="0">
                    <a:pos x="41" y="0"/>
                  </a:cxn>
                  <a:cxn ang="0">
                    <a:pos x="561" y="290"/>
                  </a:cxn>
                  <a:cxn ang="0">
                    <a:pos x="551" y="470"/>
                  </a:cxn>
                  <a:cxn ang="0">
                    <a:pos x="0" y="318"/>
                  </a:cxn>
                  <a:cxn ang="0">
                    <a:pos x="41" y="0"/>
                  </a:cxn>
                </a:cxnLst>
                <a:rect l="0" t="0" r="r" b="b"/>
                <a:pathLst>
                  <a:path w="561" h="470">
                    <a:moveTo>
                      <a:pt x="41" y="0"/>
                    </a:moveTo>
                    <a:lnTo>
                      <a:pt x="561" y="290"/>
                    </a:lnTo>
                    <a:lnTo>
                      <a:pt x="551" y="470"/>
                    </a:lnTo>
                    <a:lnTo>
                      <a:pt x="0" y="318"/>
                    </a:lnTo>
                    <a:lnTo>
                      <a:pt x="41" y="0"/>
                    </a:lnTo>
                    <a:close/>
                  </a:path>
                </a:pathLst>
              </a:custGeom>
              <a:solidFill>
                <a:srgbClr val="333333"/>
              </a:solidFill>
              <a:ln w="9525" cap="flat" cmpd="sng">
                <a:solidFill>
                  <a:srgbClr val="333333"/>
                </a:solidFill>
                <a:prstDash val="solid"/>
                <a:round/>
                <a:headEnd/>
                <a:tailEnd/>
              </a:ln>
              <a:effectLst/>
            </p:spPr>
            <p:txBody>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grpSp>
        <p:nvGrpSpPr>
          <p:cNvPr id="235527" name="Group 49">
            <a:extLst>
              <a:ext uri="{FF2B5EF4-FFF2-40B4-BE49-F238E27FC236}">
                <a16:creationId xmlns:a16="http://schemas.microsoft.com/office/drawing/2014/main" id="{924F8A98-DC32-4C19-9CA9-2E9DDF173851}"/>
              </a:ext>
            </a:extLst>
          </p:cNvPr>
          <p:cNvGrpSpPr>
            <a:grpSpLocks/>
          </p:cNvGrpSpPr>
          <p:nvPr/>
        </p:nvGrpSpPr>
        <p:grpSpPr bwMode="auto">
          <a:xfrm>
            <a:off x="7645400" y="4041776"/>
            <a:ext cx="2362200" cy="2225675"/>
            <a:chOff x="4024" y="2626"/>
            <a:chExt cx="1488" cy="1402"/>
          </a:xfrm>
        </p:grpSpPr>
        <p:pic>
          <p:nvPicPr>
            <p:cNvPr id="235540" name="Picture 50" descr="Air-8">
              <a:extLst>
                <a:ext uri="{FF2B5EF4-FFF2-40B4-BE49-F238E27FC236}">
                  <a16:creationId xmlns:a16="http://schemas.microsoft.com/office/drawing/2014/main" id="{69E13D5C-BA02-4C7F-8BB4-197BDC107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 y="2626"/>
              <a:ext cx="1471"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507" name="Rectangle 51">
              <a:extLst>
                <a:ext uri="{FF2B5EF4-FFF2-40B4-BE49-F238E27FC236}">
                  <a16:creationId xmlns:a16="http://schemas.microsoft.com/office/drawing/2014/main" id="{58D032D4-C041-48DC-B731-EA6734CA7905}"/>
                </a:ext>
              </a:extLst>
            </p:cNvPr>
            <p:cNvSpPr>
              <a:spLocks noChangeArrowheads="1"/>
            </p:cNvSpPr>
            <p:nvPr/>
          </p:nvSpPr>
          <p:spPr bwMode="auto">
            <a:xfrm>
              <a:off x="4024" y="3219"/>
              <a:ext cx="1488" cy="194"/>
            </a:xfrm>
            <a:prstGeom prst="rect">
              <a:avLst/>
            </a:prstGeom>
            <a:noFill/>
            <a:ln w="9525">
              <a:solidFill>
                <a:schemeClr val="tx1"/>
              </a:solidFill>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grpSp>
        <p:nvGrpSpPr>
          <p:cNvPr id="11" name="Group 52">
            <a:extLst>
              <a:ext uri="{FF2B5EF4-FFF2-40B4-BE49-F238E27FC236}">
                <a16:creationId xmlns:a16="http://schemas.microsoft.com/office/drawing/2014/main" id="{63814606-BC9B-4C4C-8D2D-FD592385AB5A}"/>
              </a:ext>
            </a:extLst>
          </p:cNvPr>
          <p:cNvGrpSpPr>
            <a:grpSpLocks/>
          </p:cNvGrpSpPr>
          <p:nvPr/>
        </p:nvGrpSpPr>
        <p:grpSpPr bwMode="auto">
          <a:xfrm>
            <a:off x="6629400" y="4133850"/>
            <a:ext cx="2133600" cy="1733550"/>
            <a:chOff x="3216" y="2604"/>
            <a:chExt cx="1344" cy="1092"/>
          </a:xfrm>
        </p:grpSpPr>
        <p:sp>
          <p:nvSpPr>
            <p:cNvPr id="235536" name="Text Box 53">
              <a:extLst>
                <a:ext uri="{FF2B5EF4-FFF2-40B4-BE49-F238E27FC236}">
                  <a16:creationId xmlns:a16="http://schemas.microsoft.com/office/drawing/2014/main" id="{BD5FD1CD-9D3E-4FA1-84D8-06B5A72D3A83}"/>
                </a:ext>
              </a:extLst>
            </p:cNvPr>
            <p:cNvSpPr txBox="1">
              <a:spLocks noChangeArrowheads="1"/>
            </p:cNvSpPr>
            <p:nvPr/>
          </p:nvSpPr>
          <p:spPr bwMode="auto">
            <a:xfrm>
              <a:off x="3216" y="2928"/>
              <a:ext cx="4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b="1">
                  <a:solidFill>
                    <a:srgbClr val="0066FF"/>
                  </a:solidFill>
                  <a:latin typeface="Arial" panose="020B0604020202020204" pitchFamily="34" charset="0"/>
                  <a:ea typeface="宋体" panose="02010600030101010101" pitchFamily="2" charset="-122"/>
                </a:rPr>
                <a:t>Salt</a:t>
              </a:r>
            </a:p>
          </p:txBody>
        </p:sp>
        <p:sp>
          <p:nvSpPr>
            <p:cNvPr id="659510" name="Line 54">
              <a:extLst>
                <a:ext uri="{FF2B5EF4-FFF2-40B4-BE49-F238E27FC236}">
                  <a16:creationId xmlns:a16="http://schemas.microsoft.com/office/drawing/2014/main" id="{DE99A0C5-8F67-454C-B6EE-60A5912D232D}"/>
                </a:ext>
              </a:extLst>
            </p:cNvPr>
            <p:cNvSpPr>
              <a:spLocks noChangeShapeType="1"/>
            </p:cNvSpPr>
            <p:nvPr/>
          </p:nvSpPr>
          <p:spPr bwMode="auto">
            <a:xfrm>
              <a:off x="3648" y="3072"/>
              <a:ext cx="624" cy="192"/>
            </a:xfrm>
            <a:prstGeom prst="line">
              <a:avLst/>
            </a:prstGeom>
            <a:noFill/>
            <a:ln w="28575">
              <a:solidFill>
                <a:srgbClr val="FF0000"/>
              </a:solidFill>
              <a:round/>
              <a:headEn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511" name="Line 55">
              <a:extLst>
                <a:ext uri="{FF2B5EF4-FFF2-40B4-BE49-F238E27FC236}">
                  <a16:creationId xmlns:a16="http://schemas.microsoft.com/office/drawing/2014/main" id="{A2AB1878-6BB9-4BD7-BA16-39A3CC1238B2}"/>
                </a:ext>
              </a:extLst>
            </p:cNvPr>
            <p:cNvSpPr>
              <a:spLocks noChangeShapeType="1"/>
            </p:cNvSpPr>
            <p:nvPr/>
          </p:nvSpPr>
          <p:spPr bwMode="auto">
            <a:xfrm>
              <a:off x="3552" y="3120"/>
              <a:ext cx="1008" cy="576"/>
            </a:xfrm>
            <a:prstGeom prst="line">
              <a:avLst/>
            </a:prstGeom>
            <a:noFill/>
            <a:ln w="28575">
              <a:solidFill>
                <a:srgbClr val="FF0000"/>
              </a:solidFill>
              <a:round/>
              <a:headEn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512" name="Line 56">
              <a:extLst>
                <a:ext uri="{FF2B5EF4-FFF2-40B4-BE49-F238E27FC236}">
                  <a16:creationId xmlns:a16="http://schemas.microsoft.com/office/drawing/2014/main" id="{F91F40EA-21E1-412F-82FB-71445BE6EDAA}"/>
                </a:ext>
              </a:extLst>
            </p:cNvPr>
            <p:cNvSpPr>
              <a:spLocks noChangeShapeType="1"/>
            </p:cNvSpPr>
            <p:nvPr/>
          </p:nvSpPr>
          <p:spPr bwMode="auto">
            <a:xfrm flipV="1">
              <a:off x="3648" y="2604"/>
              <a:ext cx="858" cy="372"/>
            </a:xfrm>
            <a:prstGeom prst="line">
              <a:avLst/>
            </a:prstGeom>
            <a:noFill/>
            <a:ln w="28575">
              <a:solidFill>
                <a:srgbClr val="FF0000"/>
              </a:solidFill>
              <a:round/>
              <a:headEn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12" name="Group 57">
            <a:extLst>
              <a:ext uri="{FF2B5EF4-FFF2-40B4-BE49-F238E27FC236}">
                <a16:creationId xmlns:a16="http://schemas.microsoft.com/office/drawing/2014/main" id="{EA00CD93-E8E8-4D56-8196-E5A73D85FCAA}"/>
              </a:ext>
            </a:extLst>
          </p:cNvPr>
          <p:cNvGrpSpPr>
            <a:grpSpLocks/>
          </p:cNvGrpSpPr>
          <p:nvPr/>
        </p:nvGrpSpPr>
        <p:grpSpPr bwMode="auto">
          <a:xfrm>
            <a:off x="6553200" y="3810001"/>
            <a:ext cx="2959100" cy="1704975"/>
            <a:chOff x="-1104" y="1536"/>
            <a:chExt cx="1864" cy="1074"/>
          </a:xfrm>
        </p:grpSpPr>
        <p:sp>
          <p:nvSpPr>
            <p:cNvPr id="235532" name="Text Box 58">
              <a:extLst>
                <a:ext uri="{FF2B5EF4-FFF2-40B4-BE49-F238E27FC236}">
                  <a16:creationId xmlns:a16="http://schemas.microsoft.com/office/drawing/2014/main" id="{5241C7AF-4726-4AF6-A3BA-1A7B4A417745}"/>
                </a:ext>
              </a:extLst>
            </p:cNvPr>
            <p:cNvSpPr txBox="1">
              <a:spLocks noChangeArrowheads="1"/>
            </p:cNvSpPr>
            <p:nvPr/>
          </p:nvSpPr>
          <p:spPr bwMode="auto">
            <a:xfrm>
              <a:off x="-1104" y="1536"/>
              <a:ext cx="5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b="1">
                  <a:solidFill>
                    <a:srgbClr val="0066FF"/>
                  </a:solidFill>
                  <a:latin typeface="Arial" panose="020B0604020202020204" pitchFamily="34" charset="0"/>
                  <a:ea typeface="宋体" panose="02010600030101010101" pitchFamily="2" charset="-122"/>
                </a:rPr>
                <a:t>Pepper</a:t>
              </a:r>
            </a:p>
          </p:txBody>
        </p:sp>
        <p:sp>
          <p:nvSpPr>
            <p:cNvPr id="659515" name="Line 59">
              <a:extLst>
                <a:ext uri="{FF2B5EF4-FFF2-40B4-BE49-F238E27FC236}">
                  <a16:creationId xmlns:a16="http://schemas.microsoft.com/office/drawing/2014/main" id="{5C0DDF30-9FEA-4D76-9E6F-401837ED588B}"/>
                </a:ext>
              </a:extLst>
            </p:cNvPr>
            <p:cNvSpPr>
              <a:spLocks noChangeShapeType="1"/>
            </p:cNvSpPr>
            <p:nvPr/>
          </p:nvSpPr>
          <p:spPr bwMode="auto">
            <a:xfrm>
              <a:off x="-434" y="1638"/>
              <a:ext cx="1068" cy="216"/>
            </a:xfrm>
            <a:prstGeom prst="line">
              <a:avLst/>
            </a:prstGeom>
            <a:noFill/>
            <a:ln w="28575">
              <a:solidFill>
                <a:srgbClr val="0066FF"/>
              </a:solidFill>
              <a:round/>
              <a:headEn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516" name="Line 60">
              <a:extLst>
                <a:ext uri="{FF2B5EF4-FFF2-40B4-BE49-F238E27FC236}">
                  <a16:creationId xmlns:a16="http://schemas.microsoft.com/office/drawing/2014/main" id="{7C0F0940-39DD-4018-8D22-5A556746F786}"/>
                </a:ext>
              </a:extLst>
            </p:cNvPr>
            <p:cNvSpPr>
              <a:spLocks noChangeShapeType="1"/>
            </p:cNvSpPr>
            <p:nvPr/>
          </p:nvSpPr>
          <p:spPr bwMode="auto">
            <a:xfrm>
              <a:off x="-518" y="1776"/>
              <a:ext cx="1278" cy="834"/>
            </a:xfrm>
            <a:prstGeom prst="line">
              <a:avLst/>
            </a:prstGeom>
            <a:noFill/>
            <a:ln w="28575">
              <a:solidFill>
                <a:srgbClr val="0066FF"/>
              </a:solidFill>
              <a:round/>
              <a:headEn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59517" name="Line 61">
              <a:extLst>
                <a:ext uri="{FF2B5EF4-FFF2-40B4-BE49-F238E27FC236}">
                  <a16:creationId xmlns:a16="http://schemas.microsoft.com/office/drawing/2014/main" id="{5882D886-2B58-444B-8D29-C6835CFFC0B4}"/>
                </a:ext>
              </a:extLst>
            </p:cNvPr>
            <p:cNvSpPr>
              <a:spLocks noChangeShapeType="1"/>
            </p:cNvSpPr>
            <p:nvPr/>
          </p:nvSpPr>
          <p:spPr bwMode="auto">
            <a:xfrm>
              <a:off x="-734" y="1848"/>
              <a:ext cx="486" cy="384"/>
            </a:xfrm>
            <a:prstGeom prst="line">
              <a:avLst/>
            </a:prstGeom>
            <a:noFill/>
            <a:ln w="28575">
              <a:solidFill>
                <a:srgbClr val="0066FF"/>
              </a:solidFill>
              <a:round/>
              <a:headEn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659518" name="AutoShape 62">
            <a:extLst>
              <a:ext uri="{FF2B5EF4-FFF2-40B4-BE49-F238E27FC236}">
                <a16:creationId xmlns:a16="http://schemas.microsoft.com/office/drawing/2014/main" id="{8DF48C8E-9EDD-40D9-933A-6F31D0627A18}"/>
              </a:ext>
            </a:extLst>
          </p:cNvPr>
          <p:cNvSpPr>
            <a:spLocks noChangeArrowheads="1"/>
          </p:cNvSpPr>
          <p:nvPr/>
        </p:nvSpPr>
        <p:spPr bwMode="auto">
          <a:xfrm>
            <a:off x="4419600" y="5066407"/>
            <a:ext cx="685800" cy="611386"/>
          </a:xfrm>
          <a:prstGeom prst="notchedRightArrow">
            <a:avLst>
              <a:gd name="adj1" fmla="val 50000"/>
              <a:gd name="adj2" fmla="val 45370"/>
            </a:avLst>
          </a:prstGeom>
          <a:solidFill>
            <a:srgbClr val="CCECFF"/>
          </a:solidFill>
          <a:ln w="9525">
            <a:noFill/>
            <a:prstDash val="lgDash"/>
            <a:miter lim="800000"/>
            <a:headEnd/>
            <a:tailEnd/>
          </a:ln>
          <a:effectLst>
            <a:outerShdw dist="56796" dir="3806097"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659519" name="AutoShape 63">
            <a:extLst>
              <a:ext uri="{FF2B5EF4-FFF2-40B4-BE49-F238E27FC236}">
                <a16:creationId xmlns:a16="http://schemas.microsoft.com/office/drawing/2014/main" id="{8E3C81FA-C3B0-4B1D-91B5-9D92EA4FAEBC}"/>
              </a:ext>
            </a:extLst>
          </p:cNvPr>
          <p:cNvSpPr>
            <a:spLocks noChangeArrowheads="1"/>
          </p:cNvSpPr>
          <p:nvPr/>
        </p:nvSpPr>
        <p:spPr bwMode="auto">
          <a:xfrm>
            <a:off x="7086600" y="5066407"/>
            <a:ext cx="685800" cy="611386"/>
          </a:xfrm>
          <a:prstGeom prst="notchedRightArrow">
            <a:avLst>
              <a:gd name="adj1" fmla="val 50000"/>
              <a:gd name="adj2" fmla="val 45370"/>
            </a:avLst>
          </a:prstGeom>
          <a:solidFill>
            <a:srgbClr val="CCECFF"/>
          </a:solidFill>
          <a:ln w="9525">
            <a:noFill/>
            <a:prstDash val="lgDash"/>
            <a:miter lim="800000"/>
            <a:headEnd/>
            <a:tailEnd/>
          </a:ln>
          <a:effectLst>
            <a:outerShdw dist="56796" dir="3806097"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9458">
                                            <p:txEl>
                                              <p:pRg st="0" end="0"/>
                                            </p:txEl>
                                          </p:spTgt>
                                        </p:tgtEl>
                                        <p:attrNameLst>
                                          <p:attrName>style.visibility</p:attrName>
                                        </p:attrNameLst>
                                      </p:cBhvr>
                                      <p:to>
                                        <p:strVal val="visible"/>
                                      </p:to>
                                    </p:set>
                                    <p:animEffect transition="in" filter="wipe(left)">
                                      <p:cBhvr>
                                        <p:cTn id="7" dur="500"/>
                                        <p:tgtEl>
                                          <p:spTgt spid="6594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9458">
                                            <p:txEl>
                                              <p:pRg st="1" end="1"/>
                                            </p:txEl>
                                          </p:spTgt>
                                        </p:tgtEl>
                                        <p:attrNameLst>
                                          <p:attrName>style.visibility</p:attrName>
                                        </p:attrNameLst>
                                      </p:cBhvr>
                                      <p:to>
                                        <p:strVal val="visible"/>
                                      </p:to>
                                    </p:set>
                                    <p:animEffect transition="in" filter="wipe(left)">
                                      <p:cBhvr>
                                        <p:cTn id="12" dur="500"/>
                                        <p:tgtEl>
                                          <p:spTgt spid="65945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9458">
                                            <p:txEl>
                                              <p:pRg st="2" end="2"/>
                                            </p:txEl>
                                          </p:spTgt>
                                        </p:tgtEl>
                                        <p:attrNameLst>
                                          <p:attrName>style.visibility</p:attrName>
                                        </p:attrNameLst>
                                      </p:cBhvr>
                                      <p:to>
                                        <p:strVal val="visible"/>
                                      </p:to>
                                    </p:set>
                                    <p:animEffect transition="in" filter="wipe(left)">
                                      <p:cBhvr>
                                        <p:cTn id="17" dur="500"/>
                                        <p:tgtEl>
                                          <p:spTgt spid="65945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9458">
                                            <p:txEl>
                                              <p:pRg st="3" end="3"/>
                                            </p:txEl>
                                          </p:spTgt>
                                        </p:tgtEl>
                                        <p:attrNameLst>
                                          <p:attrName>style.visibility</p:attrName>
                                        </p:attrNameLst>
                                      </p:cBhvr>
                                      <p:to>
                                        <p:strVal val="visible"/>
                                      </p:to>
                                    </p:set>
                                    <p:animEffect transition="in" filter="wipe(left)">
                                      <p:cBhvr>
                                        <p:cTn id="22" dur="500"/>
                                        <p:tgtEl>
                                          <p:spTgt spid="65945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subTnLst>
                                    <p:animClr clrSpc="rgb" dir="cw">
                                      <p:cBhvr override="childStyle">
                                        <p:cTn dur="1" fill="hold" display="0" masterRel="nextClick" afterEffect="1"/>
                                        <p:tgtEl>
                                          <p:spTgt spid="11"/>
                                        </p:tgtEl>
                                        <p:attrNameLst>
                                          <p:attrName>ppt_c</p:attrName>
                                        </p:attrNameLst>
                                      </p:cBhvr>
                                      <p:to>
                                        <a:srgbClr val="FFCCCC"/>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8" grpId="0" build="p" bldLvl="2"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灯片编号占位符 3">
            <a:extLst>
              <a:ext uri="{FF2B5EF4-FFF2-40B4-BE49-F238E27FC236}">
                <a16:creationId xmlns:a16="http://schemas.microsoft.com/office/drawing/2014/main" id="{9390376B-FA15-4CCB-B201-3FF5ECF7C2D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8E57E2B7-9B73-46B7-B7B3-AA63502A3E99}" type="slidenum">
              <a:rPr lang="zh-CN" altLang="en-US" sz="1400">
                <a:solidFill>
                  <a:srgbClr val="000000"/>
                </a:solidFill>
                <a:ea typeface="宋体" panose="02010600030101010101" pitchFamily="2" charset="-122"/>
              </a:rPr>
              <a:pPr eaLnBrk="0" fontAlgn="base" hangingPunct="0">
                <a:spcBef>
                  <a:spcPct val="0"/>
                </a:spcBef>
                <a:spcAft>
                  <a:spcPct val="0"/>
                </a:spcAft>
                <a:buNone/>
              </a:pPr>
              <a:t>62</a:t>
            </a:fld>
            <a:endParaRPr lang="en-US" altLang="zh-CN" sz="1400">
              <a:solidFill>
                <a:srgbClr val="000000"/>
              </a:solidFill>
              <a:ea typeface="宋体" panose="02010600030101010101" pitchFamily="2" charset="-122"/>
            </a:endParaRPr>
          </a:p>
        </p:txBody>
      </p:sp>
      <p:grpSp>
        <p:nvGrpSpPr>
          <p:cNvPr id="237571" name="Group 2">
            <a:extLst>
              <a:ext uri="{FF2B5EF4-FFF2-40B4-BE49-F238E27FC236}">
                <a16:creationId xmlns:a16="http://schemas.microsoft.com/office/drawing/2014/main" id="{0841532A-356B-40ED-B6E1-6D4EE5E20E32}"/>
              </a:ext>
            </a:extLst>
          </p:cNvPr>
          <p:cNvGrpSpPr>
            <a:grpSpLocks/>
          </p:cNvGrpSpPr>
          <p:nvPr/>
        </p:nvGrpSpPr>
        <p:grpSpPr bwMode="auto">
          <a:xfrm>
            <a:off x="2247901" y="1676400"/>
            <a:ext cx="2219325" cy="3252788"/>
            <a:chOff x="456" y="1056"/>
            <a:chExt cx="1398" cy="2049"/>
          </a:xfrm>
        </p:grpSpPr>
        <p:grpSp>
          <p:nvGrpSpPr>
            <p:cNvPr id="237648" name="Group 3">
              <a:extLst>
                <a:ext uri="{FF2B5EF4-FFF2-40B4-BE49-F238E27FC236}">
                  <a16:creationId xmlns:a16="http://schemas.microsoft.com/office/drawing/2014/main" id="{56A93450-303D-465C-AB2E-3C07A9CF5961}"/>
                </a:ext>
              </a:extLst>
            </p:cNvPr>
            <p:cNvGrpSpPr>
              <a:grpSpLocks/>
            </p:cNvGrpSpPr>
            <p:nvPr/>
          </p:nvGrpSpPr>
          <p:grpSpPr bwMode="auto">
            <a:xfrm>
              <a:off x="456" y="1056"/>
              <a:ext cx="1398" cy="1584"/>
              <a:chOff x="456" y="1056"/>
              <a:chExt cx="1398" cy="1584"/>
            </a:xfrm>
          </p:grpSpPr>
          <p:pic>
            <p:nvPicPr>
              <p:cNvPr id="237650" name="Picture 4" descr="p135-Fig-A">
                <a:extLst>
                  <a:ext uri="{FF2B5EF4-FFF2-40B4-BE49-F238E27FC236}">
                    <a16:creationId xmlns:a16="http://schemas.microsoft.com/office/drawing/2014/main" id="{596D9235-B471-445F-8316-6113409AA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1056"/>
                <a:ext cx="1374"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1509" name="Rectangle 5">
                <a:extLst>
                  <a:ext uri="{FF2B5EF4-FFF2-40B4-BE49-F238E27FC236}">
                    <a16:creationId xmlns:a16="http://schemas.microsoft.com/office/drawing/2014/main" id="{F8939CE1-666F-4EC1-9D39-02AE2461A037}"/>
                  </a:ext>
                </a:extLst>
              </p:cNvPr>
              <p:cNvSpPr>
                <a:spLocks noChangeArrowheads="1"/>
              </p:cNvSpPr>
              <p:nvPr/>
            </p:nvSpPr>
            <p:spPr bwMode="auto">
              <a:xfrm>
                <a:off x="456" y="1727"/>
                <a:ext cx="1392" cy="194"/>
              </a:xfrm>
              <a:prstGeom prst="rect">
                <a:avLst/>
              </a:prstGeom>
              <a:noFill/>
              <a:ln w="9525">
                <a:solidFill>
                  <a:schemeClr val="tx1"/>
                </a:solidFill>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sp>
          <p:nvSpPr>
            <p:cNvPr id="237649" name="Text Box 6">
              <a:extLst>
                <a:ext uri="{FF2B5EF4-FFF2-40B4-BE49-F238E27FC236}">
                  <a16:creationId xmlns:a16="http://schemas.microsoft.com/office/drawing/2014/main" id="{A150A59A-CFCB-4215-B8FA-63F797191633}"/>
                </a:ext>
              </a:extLst>
            </p:cNvPr>
            <p:cNvSpPr txBox="1">
              <a:spLocks noChangeArrowheads="1"/>
            </p:cNvSpPr>
            <p:nvPr/>
          </p:nvSpPr>
          <p:spPr bwMode="auto">
            <a:xfrm>
              <a:off x="528" y="2640"/>
              <a:ext cx="120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400">
                  <a:solidFill>
                    <a:srgbClr val="0066FF"/>
                  </a:solidFill>
                  <a:ea typeface="宋体" panose="02010600030101010101" pitchFamily="2" charset="-122"/>
                  <a:cs typeface="Times New Roman" panose="02020603050405020304" pitchFamily="18" charset="0"/>
                </a:rPr>
                <a:t>Binary image of bacteria</a:t>
              </a:r>
              <a:r>
                <a:rPr lang="en-US" altLang="zh-CN" sz="2400">
                  <a:solidFill>
                    <a:srgbClr val="FF0000"/>
                  </a:solidFill>
                  <a:ea typeface="宋体" panose="02010600030101010101" pitchFamily="2" charset="-122"/>
                  <a:cs typeface="Times New Roman" panose="02020603050405020304" pitchFamily="18" charset="0"/>
                </a:rPr>
                <a:t> </a:t>
              </a:r>
            </a:p>
          </p:txBody>
        </p:sp>
      </p:grpSp>
      <p:grpSp>
        <p:nvGrpSpPr>
          <p:cNvPr id="237572" name="Group 7">
            <a:extLst>
              <a:ext uri="{FF2B5EF4-FFF2-40B4-BE49-F238E27FC236}">
                <a16:creationId xmlns:a16="http://schemas.microsoft.com/office/drawing/2014/main" id="{F9BEF29B-587F-4F8E-8501-5A7C1C51AF03}"/>
              </a:ext>
            </a:extLst>
          </p:cNvPr>
          <p:cNvGrpSpPr>
            <a:grpSpLocks/>
          </p:cNvGrpSpPr>
          <p:nvPr/>
        </p:nvGrpSpPr>
        <p:grpSpPr bwMode="auto">
          <a:xfrm>
            <a:off x="7989890" y="1674813"/>
            <a:ext cx="2246313" cy="3430588"/>
            <a:chOff x="4073" y="1055"/>
            <a:chExt cx="1415" cy="2161"/>
          </a:xfrm>
        </p:grpSpPr>
        <p:grpSp>
          <p:nvGrpSpPr>
            <p:cNvPr id="237644" name="Group 8">
              <a:extLst>
                <a:ext uri="{FF2B5EF4-FFF2-40B4-BE49-F238E27FC236}">
                  <a16:creationId xmlns:a16="http://schemas.microsoft.com/office/drawing/2014/main" id="{E1459359-65FB-4586-8B9B-BC639D3853C6}"/>
                </a:ext>
              </a:extLst>
            </p:cNvPr>
            <p:cNvGrpSpPr>
              <a:grpSpLocks/>
            </p:cNvGrpSpPr>
            <p:nvPr/>
          </p:nvGrpSpPr>
          <p:grpSpPr bwMode="auto">
            <a:xfrm>
              <a:off x="4073" y="1055"/>
              <a:ext cx="1415" cy="1577"/>
              <a:chOff x="4233" y="863"/>
              <a:chExt cx="1415" cy="1577"/>
            </a:xfrm>
          </p:grpSpPr>
          <p:pic>
            <p:nvPicPr>
              <p:cNvPr id="237646" name="Picture 9" descr="p135-Fig-B">
                <a:extLst>
                  <a:ext uri="{FF2B5EF4-FFF2-40B4-BE49-F238E27FC236}">
                    <a16:creationId xmlns:a16="http://schemas.microsoft.com/office/drawing/2014/main" id="{F82B68F0-2EBF-4002-903F-9496E2E69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 y="863"/>
                <a:ext cx="1414" cy="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1514" name="Rectangle 10">
                <a:extLst>
                  <a:ext uri="{FF2B5EF4-FFF2-40B4-BE49-F238E27FC236}">
                    <a16:creationId xmlns:a16="http://schemas.microsoft.com/office/drawing/2014/main" id="{7F6E4F46-AA18-42A4-B9F7-67AEFA1FC2A6}"/>
                  </a:ext>
                </a:extLst>
              </p:cNvPr>
              <p:cNvSpPr>
                <a:spLocks noChangeArrowheads="1"/>
              </p:cNvSpPr>
              <p:nvPr/>
            </p:nvSpPr>
            <p:spPr bwMode="auto">
              <a:xfrm>
                <a:off x="5648" y="1535"/>
                <a:ext cx="0" cy="194"/>
              </a:xfrm>
              <a:prstGeom prst="rect">
                <a:avLst/>
              </a:prstGeom>
              <a:noFill/>
              <a:ln w="9525">
                <a:solidFill>
                  <a:schemeClr val="tx1"/>
                </a:solidFill>
                <a:miter lim="800000"/>
                <a:headEnd/>
                <a:tailEnd/>
              </a:ln>
              <a:effectLst/>
            </p:spPr>
            <p:txBody>
              <a:bodyPr wrap="none"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sp>
          <p:nvSpPr>
            <p:cNvPr id="237645" name="Text Box 11">
              <a:extLst>
                <a:ext uri="{FF2B5EF4-FFF2-40B4-BE49-F238E27FC236}">
                  <a16:creationId xmlns:a16="http://schemas.microsoft.com/office/drawing/2014/main" id="{FAEE6B5C-37CA-4F7E-9E7B-DCF849BEC7A0}"/>
                </a:ext>
              </a:extLst>
            </p:cNvPr>
            <p:cNvSpPr txBox="1">
              <a:spLocks noChangeArrowheads="1"/>
            </p:cNvSpPr>
            <p:nvPr/>
          </p:nvSpPr>
          <p:spPr bwMode="auto">
            <a:xfrm>
              <a:off x="4224" y="2640"/>
              <a:ext cx="120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0066FF"/>
                  </a:solidFill>
                  <a:ea typeface="宋体" panose="02010600030101010101" pitchFamily="2" charset="-122"/>
                  <a:cs typeface="Times New Roman" panose="02020603050405020304" pitchFamily="18" charset="0"/>
                </a:rPr>
                <a:t>Salt‑and‑pepper noise removed using 8‑neighbors</a:t>
              </a:r>
            </a:p>
          </p:txBody>
        </p:sp>
      </p:grpSp>
      <p:sp>
        <p:nvSpPr>
          <p:cNvPr id="661516" name="Text Box 12">
            <a:extLst>
              <a:ext uri="{FF2B5EF4-FFF2-40B4-BE49-F238E27FC236}">
                <a16:creationId xmlns:a16="http://schemas.microsoft.com/office/drawing/2014/main" id="{BF63E9D8-151D-479F-82F4-AA092195B175}"/>
              </a:ext>
            </a:extLst>
          </p:cNvPr>
          <p:cNvSpPr txBox="1">
            <a:spLocks noChangeArrowheads="1"/>
          </p:cNvSpPr>
          <p:nvPr/>
        </p:nvSpPr>
        <p:spPr bwMode="auto">
          <a:xfrm>
            <a:off x="5181600" y="2286000"/>
            <a:ext cx="228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cs typeface="Times New Roman" panose="02020603050405020304" pitchFamily="18" charset="0"/>
              </a:rPr>
              <a:t>Pepper </a:t>
            </a:r>
            <a:r>
              <a:rPr lang="en-US" altLang="zh-CN" sz="2000">
                <a:solidFill>
                  <a:srgbClr val="000000"/>
                </a:solidFill>
                <a:ea typeface="宋体" panose="02010600030101010101" pitchFamily="2" charset="-122"/>
                <a:cs typeface="Times New Roman" panose="02020603050405020304" pitchFamily="18" charset="0"/>
              </a:rPr>
              <a:t>noise removed using </a:t>
            </a:r>
            <a:r>
              <a:rPr lang="en-US" altLang="zh-CN" sz="2000">
                <a:solidFill>
                  <a:srgbClr val="FF0000"/>
                </a:solidFill>
                <a:ea typeface="宋体" panose="02010600030101010101" pitchFamily="2" charset="-122"/>
                <a:cs typeface="Times New Roman" panose="02020603050405020304" pitchFamily="18" charset="0"/>
              </a:rPr>
              <a:t>8</a:t>
            </a:r>
            <a:r>
              <a:rPr lang="en-US" altLang="zh-CN" sz="2000">
                <a:solidFill>
                  <a:srgbClr val="000000"/>
                </a:solidFill>
                <a:ea typeface="宋体" panose="02010600030101010101" pitchFamily="2" charset="-122"/>
                <a:cs typeface="Times New Roman" panose="02020603050405020304" pitchFamily="18" charset="0"/>
              </a:rPr>
              <a:t>‑neighbors</a:t>
            </a:r>
          </a:p>
        </p:txBody>
      </p:sp>
      <p:sp>
        <p:nvSpPr>
          <p:cNvPr id="661517" name="Text Box 13">
            <a:extLst>
              <a:ext uri="{FF2B5EF4-FFF2-40B4-BE49-F238E27FC236}">
                <a16:creationId xmlns:a16="http://schemas.microsoft.com/office/drawing/2014/main" id="{5EE80F15-5736-449A-8F5D-14BDAE708FE9}"/>
              </a:ext>
            </a:extLst>
          </p:cNvPr>
          <p:cNvSpPr txBox="1">
            <a:spLocks noChangeArrowheads="1"/>
          </p:cNvSpPr>
          <p:nvPr/>
        </p:nvSpPr>
        <p:spPr bwMode="auto">
          <a:xfrm>
            <a:off x="5181600" y="5029200"/>
            <a:ext cx="228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cs typeface="Times New Roman" panose="02020603050405020304" pitchFamily="18" charset="0"/>
              </a:rPr>
              <a:t>Salt</a:t>
            </a:r>
            <a:r>
              <a:rPr lang="en-US" altLang="zh-CN" sz="2000">
                <a:solidFill>
                  <a:srgbClr val="000000"/>
                </a:solidFill>
                <a:ea typeface="宋体" panose="02010600030101010101" pitchFamily="2" charset="-122"/>
                <a:cs typeface="Times New Roman" panose="02020603050405020304" pitchFamily="18" charset="0"/>
              </a:rPr>
              <a:t> noise removed using </a:t>
            </a:r>
            <a:r>
              <a:rPr lang="en-US" altLang="zh-CN" sz="2000">
                <a:solidFill>
                  <a:srgbClr val="FF0000"/>
                </a:solidFill>
                <a:ea typeface="宋体" panose="02010600030101010101" pitchFamily="2" charset="-122"/>
                <a:cs typeface="Times New Roman" panose="02020603050405020304" pitchFamily="18" charset="0"/>
              </a:rPr>
              <a:t>8</a:t>
            </a:r>
            <a:r>
              <a:rPr lang="en-US" altLang="zh-CN" sz="2000">
                <a:solidFill>
                  <a:srgbClr val="000000"/>
                </a:solidFill>
                <a:ea typeface="宋体" panose="02010600030101010101" pitchFamily="2" charset="-122"/>
                <a:cs typeface="Times New Roman" panose="02020603050405020304" pitchFamily="18" charset="0"/>
              </a:rPr>
              <a:t>‑neighbors</a:t>
            </a:r>
          </a:p>
        </p:txBody>
      </p:sp>
      <p:grpSp>
        <p:nvGrpSpPr>
          <p:cNvPr id="6" name="Group 14">
            <a:extLst>
              <a:ext uri="{FF2B5EF4-FFF2-40B4-BE49-F238E27FC236}">
                <a16:creationId xmlns:a16="http://schemas.microsoft.com/office/drawing/2014/main" id="{31AE7CA4-86D3-484A-AD3A-D11D7D1C327D}"/>
              </a:ext>
            </a:extLst>
          </p:cNvPr>
          <p:cNvGrpSpPr>
            <a:grpSpLocks/>
          </p:cNvGrpSpPr>
          <p:nvPr/>
        </p:nvGrpSpPr>
        <p:grpSpPr bwMode="auto">
          <a:xfrm>
            <a:off x="4267200" y="838200"/>
            <a:ext cx="1676400" cy="1371600"/>
            <a:chOff x="1728" y="528"/>
            <a:chExt cx="1056" cy="864"/>
          </a:xfrm>
        </p:grpSpPr>
        <p:sp>
          <p:nvSpPr>
            <p:cNvPr id="661519" name="Rectangle 15">
              <a:extLst>
                <a:ext uri="{FF2B5EF4-FFF2-40B4-BE49-F238E27FC236}">
                  <a16:creationId xmlns:a16="http://schemas.microsoft.com/office/drawing/2014/main" id="{99C4FE62-4D17-4670-A755-F76E22C0E5CF}"/>
                </a:ext>
              </a:extLst>
            </p:cNvPr>
            <p:cNvSpPr>
              <a:spLocks noChangeArrowheads="1"/>
            </p:cNvSpPr>
            <p:nvPr/>
          </p:nvSpPr>
          <p:spPr bwMode="auto">
            <a:xfrm>
              <a:off x="1728" y="863"/>
              <a:ext cx="1056" cy="194"/>
            </a:xfrm>
            <a:prstGeom prst="rect">
              <a:avLst/>
            </a:prstGeom>
            <a:solidFill>
              <a:schemeClr val="bg1"/>
            </a:solidFill>
            <a:ln w="9525" algn="ctr">
              <a:solidFill>
                <a:schemeClr val="tx1"/>
              </a:solidFill>
              <a:miter lim="800000"/>
              <a:headEnd/>
              <a:tailEnd/>
            </a:ln>
            <a:effectLst>
              <a:outerShdw dist="89803" dir="2700000"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661520" name="Line 16">
              <a:extLst>
                <a:ext uri="{FF2B5EF4-FFF2-40B4-BE49-F238E27FC236}">
                  <a16:creationId xmlns:a16="http://schemas.microsoft.com/office/drawing/2014/main" id="{E89A71B7-101A-4A03-A87F-8B937336E02F}"/>
                </a:ext>
              </a:extLst>
            </p:cNvPr>
            <p:cNvSpPr>
              <a:spLocks noChangeShapeType="1"/>
            </p:cNvSpPr>
            <p:nvPr/>
          </p:nvSpPr>
          <p:spPr bwMode="auto">
            <a:xfrm flipV="1">
              <a:off x="2448"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21" name="Line 17">
              <a:extLst>
                <a:ext uri="{FF2B5EF4-FFF2-40B4-BE49-F238E27FC236}">
                  <a16:creationId xmlns:a16="http://schemas.microsoft.com/office/drawing/2014/main" id="{7AA08152-9714-4B63-9211-B6AF5759FFD0}"/>
                </a:ext>
              </a:extLst>
            </p:cNvPr>
            <p:cNvSpPr>
              <a:spLocks noChangeShapeType="1"/>
            </p:cNvSpPr>
            <p:nvPr/>
          </p:nvSpPr>
          <p:spPr bwMode="auto">
            <a:xfrm>
              <a:off x="1728" y="1104"/>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22" name="Line 18">
              <a:extLst>
                <a:ext uri="{FF2B5EF4-FFF2-40B4-BE49-F238E27FC236}">
                  <a16:creationId xmlns:a16="http://schemas.microsoft.com/office/drawing/2014/main" id="{168D4BE5-5248-4ED9-A849-07D728731FE2}"/>
                </a:ext>
              </a:extLst>
            </p:cNvPr>
            <p:cNvSpPr>
              <a:spLocks noChangeShapeType="1"/>
            </p:cNvSpPr>
            <p:nvPr/>
          </p:nvSpPr>
          <p:spPr bwMode="auto">
            <a:xfrm flipV="1">
              <a:off x="2064"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23" name="Line 19">
              <a:extLst>
                <a:ext uri="{FF2B5EF4-FFF2-40B4-BE49-F238E27FC236}">
                  <a16:creationId xmlns:a16="http://schemas.microsoft.com/office/drawing/2014/main" id="{E7E56643-C3D2-4A58-987B-EC83DE26DDF8}"/>
                </a:ext>
              </a:extLst>
            </p:cNvPr>
            <p:cNvSpPr>
              <a:spLocks noChangeShapeType="1"/>
            </p:cNvSpPr>
            <p:nvPr/>
          </p:nvSpPr>
          <p:spPr bwMode="auto">
            <a:xfrm>
              <a:off x="1728" y="816"/>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37634" name="Group 20">
              <a:extLst>
                <a:ext uri="{FF2B5EF4-FFF2-40B4-BE49-F238E27FC236}">
                  <a16:creationId xmlns:a16="http://schemas.microsoft.com/office/drawing/2014/main" id="{65DF568F-2156-4515-A072-45286ABEAD5C}"/>
                </a:ext>
              </a:extLst>
            </p:cNvPr>
            <p:cNvGrpSpPr>
              <a:grpSpLocks/>
            </p:cNvGrpSpPr>
            <p:nvPr/>
          </p:nvGrpSpPr>
          <p:grpSpPr bwMode="auto">
            <a:xfrm>
              <a:off x="1776" y="576"/>
              <a:ext cx="960" cy="768"/>
              <a:chOff x="4176" y="1296"/>
              <a:chExt cx="960" cy="768"/>
            </a:xfrm>
          </p:grpSpPr>
          <p:sp>
            <p:nvSpPr>
              <p:cNvPr id="237635" name="Text Box 21">
                <a:extLst>
                  <a:ext uri="{FF2B5EF4-FFF2-40B4-BE49-F238E27FC236}">
                    <a16:creationId xmlns:a16="http://schemas.microsoft.com/office/drawing/2014/main" id="{6B8A007D-6EF0-4E80-A31B-B61438C932B5}"/>
                  </a:ext>
                </a:extLst>
              </p:cNvPr>
              <p:cNvSpPr txBox="1">
                <a:spLocks noChangeArrowheads="1"/>
              </p:cNvSpPr>
              <p:nvPr/>
            </p:nvSpPr>
            <p:spPr bwMode="auto">
              <a:xfrm>
                <a:off x="4848"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36" name="Text Box 22">
                <a:extLst>
                  <a:ext uri="{FF2B5EF4-FFF2-40B4-BE49-F238E27FC236}">
                    <a16:creationId xmlns:a16="http://schemas.microsoft.com/office/drawing/2014/main" id="{CBA88CEC-9F2E-434C-86DB-88F514014FEE}"/>
                  </a:ext>
                </a:extLst>
              </p:cNvPr>
              <p:cNvSpPr txBox="1">
                <a:spLocks noChangeArrowheads="1"/>
              </p:cNvSpPr>
              <p:nvPr/>
            </p:nvSpPr>
            <p:spPr bwMode="auto">
              <a:xfrm>
                <a:off x="4848"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37" name="Text Box 23">
                <a:extLst>
                  <a:ext uri="{FF2B5EF4-FFF2-40B4-BE49-F238E27FC236}">
                    <a16:creationId xmlns:a16="http://schemas.microsoft.com/office/drawing/2014/main" id="{0AC7352E-C0F6-4368-A9FC-78BF9D76CFA5}"/>
                  </a:ext>
                </a:extLst>
              </p:cNvPr>
              <p:cNvSpPr txBox="1">
                <a:spLocks noChangeArrowheads="1"/>
              </p:cNvSpPr>
              <p:nvPr/>
            </p:nvSpPr>
            <p:spPr bwMode="auto">
              <a:xfrm>
                <a:off x="4512"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38" name="Text Box 24">
                <a:extLst>
                  <a:ext uri="{FF2B5EF4-FFF2-40B4-BE49-F238E27FC236}">
                    <a16:creationId xmlns:a16="http://schemas.microsoft.com/office/drawing/2014/main" id="{1DF055E6-DBED-457D-A623-D7AC86A55452}"/>
                  </a:ext>
                </a:extLst>
              </p:cNvPr>
              <p:cNvSpPr txBox="1">
                <a:spLocks noChangeArrowheads="1"/>
              </p:cNvSpPr>
              <p:nvPr/>
            </p:nvSpPr>
            <p:spPr bwMode="auto">
              <a:xfrm>
                <a:off x="4512"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639" name="Text Box 25">
                <a:extLst>
                  <a:ext uri="{FF2B5EF4-FFF2-40B4-BE49-F238E27FC236}">
                    <a16:creationId xmlns:a16="http://schemas.microsoft.com/office/drawing/2014/main" id="{12A13F45-BACB-4BAD-AAA5-D2CD6A002DB5}"/>
                  </a:ext>
                </a:extLst>
              </p:cNvPr>
              <p:cNvSpPr txBox="1">
                <a:spLocks noChangeArrowheads="1"/>
              </p:cNvSpPr>
              <p:nvPr/>
            </p:nvSpPr>
            <p:spPr bwMode="auto">
              <a:xfrm>
                <a:off x="4512"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40" name="Text Box 26">
                <a:extLst>
                  <a:ext uri="{FF2B5EF4-FFF2-40B4-BE49-F238E27FC236}">
                    <a16:creationId xmlns:a16="http://schemas.microsoft.com/office/drawing/2014/main" id="{0E78149A-20FD-4B7A-8D6F-F751446B266A}"/>
                  </a:ext>
                </a:extLst>
              </p:cNvPr>
              <p:cNvSpPr txBox="1">
                <a:spLocks noChangeArrowheads="1"/>
              </p:cNvSpPr>
              <p:nvPr/>
            </p:nvSpPr>
            <p:spPr bwMode="auto">
              <a:xfrm>
                <a:off x="4176"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41" name="Text Box 27">
                <a:extLst>
                  <a:ext uri="{FF2B5EF4-FFF2-40B4-BE49-F238E27FC236}">
                    <a16:creationId xmlns:a16="http://schemas.microsoft.com/office/drawing/2014/main" id="{61A483B9-AFFA-42DD-87AB-E63434F90F99}"/>
                  </a:ext>
                </a:extLst>
              </p:cNvPr>
              <p:cNvSpPr txBox="1">
                <a:spLocks noChangeArrowheads="1"/>
              </p:cNvSpPr>
              <p:nvPr/>
            </p:nvSpPr>
            <p:spPr bwMode="auto">
              <a:xfrm>
                <a:off x="4176"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42" name="Text Box 28">
                <a:extLst>
                  <a:ext uri="{FF2B5EF4-FFF2-40B4-BE49-F238E27FC236}">
                    <a16:creationId xmlns:a16="http://schemas.microsoft.com/office/drawing/2014/main" id="{0C42B6CE-2E31-40D0-BB53-388DE2EEEC8E}"/>
                  </a:ext>
                </a:extLst>
              </p:cNvPr>
              <p:cNvSpPr txBox="1">
                <a:spLocks noChangeArrowheads="1"/>
              </p:cNvSpPr>
              <p:nvPr/>
            </p:nvSpPr>
            <p:spPr bwMode="auto">
              <a:xfrm>
                <a:off x="4176"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43" name="Text Box 29">
                <a:extLst>
                  <a:ext uri="{FF2B5EF4-FFF2-40B4-BE49-F238E27FC236}">
                    <a16:creationId xmlns:a16="http://schemas.microsoft.com/office/drawing/2014/main" id="{8169B190-A758-47C5-95D4-5298E0FF7A60}"/>
                  </a:ext>
                </a:extLst>
              </p:cNvPr>
              <p:cNvSpPr txBox="1">
                <a:spLocks noChangeArrowheads="1"/>
              </p:cNvSpPr>
              <p:nvPr/>
            </p:nvSpPr>
            <p:spPr bwMode="auto">
              <a:xfrm>
                <a:off x="4848"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grpSp>
      </p:grpSp>
      <p:grpSp>
        <p:nvGrpSpPr>
          <p:cNvPr id="8" name="Group 30">
            <a:extLst>
              <a:ext uri="{FF2B5EF4-FFF2-40B4-BE49-F238E27FC236}">
                <a16:creationId xmlns:a16="http://schemas.microsoft.com/office/drawing/2014/main" id="{54F13A5D-9A52-41B0-A804-2709F2B06232}"/>
              </a:ext>
            </a:extLst>
          </p:cNvPr>
          <p:cNvGrpSpPr>
            <a:grpSpLocks/>
          </p:cNvGrpSpPr>
          <p:nvPr/>
        </p:nvGrpSpPr>
        <p:grpSpPr bwMode="auto">
          <a:xfrm>
            <a:off x="6400800" y="838200"/>
            <a:ext cx="1676400" cy="1371600"/>
            <a:chOff x="1728" y="528"/>
            <a:chExt cx="1056" cy="864"/>
          </a:xfrm>
        </p:grpSpPr>
        <p:sp>
          <p:nvSpPr>
            <p:cNvPr id="661535" name="Rectangle 31">
              <a:extLst>
                <a:ext uri="{FF2B5EF4-FFF2-40B4-BE49-F238E27FC236}">
                  <a16:creationId xmlns:a16="http://schemas.microsoft.com/office/drawing/2014/main" id="{73BCD8AA-0714-431D-A56E-5E1D2CC132FA}"/>
                </a:ext>
              </a:extLst>
            </p:cNvPr>
            <p:cNvSpPr>
              <a:spLocks noChangeArrowheads="1"/>
            </p:cNvSpPr>
            <p:nvPr/>
          </p:nvSpPr>
          <p:spPr bwMode="auto">
            <a:xfrm>
              <a:off x="1728" y="863"/>
              <a:ext cx="1056" cy="194"/>
            </a:xfrm>
            <a:prstGeom prst="rect">
              <a:avLst/>
            </a:prstGeom>
            <a:solidFill>
              <a:schemeClr val="bg1"/>
            </a:solidFill>
            <a:ln w="9525" algn="ctr">
              <a:solidFill>
                <a:schemeClr val="tx1"/>
              </a:solidFill>
              <a:miter lim="800000"/>
              <a:headEnd/>
              <a:tailEnd/>
            </a:ln>
            <a:effectLst>
              <a:outerShdw dist="89803" dir="2700000"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661536" name="Line 32">
              <a:extLst>
                <a:ext uri="{FF2B5EF4-FFF2-40B4-BE49-F238E27FC236}">
                  <a16:creationId xmlns:a16="http://schemas.microsoft.com/office/drawing/2014/main" id="{5E19EB95-0477-455D-A590-B34C25E1EADD}"/>
                </a:ext>
              </a:extLst>
            </p:cNvPr>
            <p:cNvSpPr>
              <a:spLocks noChangeShapeType="1"/>
            </p:cNvSpPr>
            <p:nvPr/>
          </p:nvSpPr>
          <p:spPr bwMode="auto">
            <a:xfrm flipV="1">
              <a:off x="2448"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37" name="Line 33">
              <a:extLst>
                <a:ext uri="{FF2B5EF4-FFF2-40B4-BE49-F238E27FC236}">
                  <a16:creationId xmlns:a16="http://schemas.microsoft.com/office/drawing/2014/main" id="{1576434F-AD60-4764-9167-03C663513B75}"/>
                </a:ext>
              </a:extLst>
            </p:cNvPr>
            <p:cNvSpPr>
              <a:spLocks noChangeShapeType="1"/>
            </p:cNvSpPr>
            <p:nvPr/>
          </p:nvSpPr>
          <p:spPr bwMode="auto">
            <a:xfrm>
              <a:off x="1728" y="1104"/>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38" name="Line 34">
              <a:extLst>
                <a:ext uri="{FF2B5EF4-FFF2-40B4-BE49-F238E27FC236}">
                  <a16:creationId xmlns:a16="http://schemas.microsoft.com/office/drawing/2014/main" id="{B779692C-62BC-4BEA-A4EC-DFACE84F1595}"/>
                </a:ext>
              </a:extLst>
            </p:cNvPr>
            <p:cNvSpPr>
              <a:spLocks noChangeShapeType="1"/>
            </p:cNvSpPr>
            <p:nvPr/>
          </p:nvSpPr>
          <p:spPr bwMode="auto">
            <a:xfrm flipV="1">
              <a:off x="2064"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39" name="Line 35">
              <a:extLst>
                <a:ext uri="{FF2B5EF4-FFF2-40B4-BE49-F238E27FC236}">
                  <a16:creationId xmlns:a16="http://schemas.microsoft.com/office/drawing/2014/main" id="{2700DC3E-6D0D-4939-8893-B504A22A7358}"/>
                </a:ext>
              </a:extLst>
            </p:cNvPr>
            <p:cNvSpPr>
              <a:spLocks noChangeShapeType="1"/>
            </p:cNvSpPr>
            <p:nvPr/>
          </p:nvSpPr>
          <p:spPr bwMode="auto">
            <a:xfrm>
              <a:off x="1728" y="816"/>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37619" name="Group 36">
              <a:extLst>
                <a:ext uri="{FF2B5EF4-FFF2-40B4-BE49-F238E27FC236}">
                  <a16:creationId xmlns:a16="http://schemas.microsoft.com/office/drawing/2014/main" id="{BC540C30-F5AA-4210-8818-E9F1CBB035C7}"/>
                </a:ext>
              </a:extLst>
            </p:cNvPr>
            <p:cNvGrpSpPr>
              <a:grpSpLocks/>
            </p:cNvGrpSpPr>
            <p:nvPr/>
          </p:nvGrpSpPr>
          <p:grpSpPr bwMode="auto">
            <a:xfrm>
              <a:off x="1776" y="576"/>
              <a:ext cx="960" cy="768"/>
              <a:chOff x="4176" y="1296"/>
              <a:chExt cx="960" cy="768"/>
            </a:xfrm>
          </p:grpSpPr>
          <p:sp>
            <p:nvSpPr>
              <p:cNvPr id="237620" name="Text Box 37">
                <a:extLst>
                  <a:ext uri="{FF2B5EF4-FFF2-40B4-BE49-F238E27FC236}">
                    <a16:creationId xmlns:a16="http://schemas.microsoft.com/office/drawing/2014/main" id="{C63425BA-EE90-4895-BCDC-117A4E4C138B}"/>
                  </a:ext>
                </a:extLst>
              </p:cNvPr>
              <p:cNvSpPr txBox="1">
                <a:spLocks noChangeArrowheads="1"/>
              </p:cNvSpPr>
              <p:nvPr/>
            </p:nvSpPr>
            <p:spPr bwMode="auto">
              <a:xfrm>
                <a:off x="4848"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21" name="Text Box 38">
                <a:extLst>
                  <a:ext uri="{FF2B5EF4-FFF2-40B4-BE49-F238E27FC236}">
                    <a16:creationId xmlns:a16="http://schemas.microsoft.com/office/drawing/2014/main" id="{2E53DD10-48D4-4DAA-A6AE-01953D808197}"/>
                  </a:ext>
                </a:extLst>
              </p:cNvPr>
              <p:cNvSpPr txBox="1">
                <a:spLocks noChangeArrowheads="1"/>
              </p:cNvSpPr>
              <p:nvPr/>
            </p:nvSpPr>
            <p:spPr bwMode="auto">
              <a:xfrm>
                <a:off x="4848"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22" name="Text Box 39">
                <a:extLst>
                  <a:ext uri="{FF2B5EF4-FFF2-40B4-BE49-F238E27FC236}">
                    <a16:creationId xmlns:a16="http://schemas.microsoft.com/office/drawing/2014/main" id="{7EAFD441-60E8-4284-B7B1-CA7017A70BB6}"/>
                  </a:ext>
                </a:extLst>
              </p:cNvPr>
              <p:cNvSpPr txBox="1">
                <a:spLocks noChangeArrowheads="1"/>
              </p:cNvSpPr>
              <p:nvPr/>
            </p:nvSpPr>
            <p:spPr bwMode="auto">
              <a:xfrm>
                <a:off x="4512"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23" name="Text Box 40">
                <a:extLst>
                  <a:ext uri="{FF2B5EF4-FFF2-40B4-BE49-F238E27FC236}">
                    <a16:creationId xmlns:a16="http://schemas.microsoft.com/office/drawing/2014/main" id="{D966A8BD-977D-44DD-B6AA-1B8C06F054B0}"/>
                  </a:ext>
                </a:extLst>
              </p:cNvPr>
              <p:cNvSpPr txBox="1">
                <a:spLocks noChangeArrowheads="1"/>
              </p:cNvSpPr>
              <p:nvPr/>
            </p:nvSpPr>
            <p:spPr bwMode="auto">
              <a:xfrm>
                <a:off x="4512" y="1584"/>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400" b="1">
                    <a:solidFill>
                      <a:srgbClr val="FF0000"/>
                    </a:solidFill>
                    <a:ea typeface="宋体" panose="02010600030101010101" pitchFamily="2" charset="-122"/>
                  </a:rPr>
                  <a:t>1</a:t>
                </a:r>
              </a:p>
            </p:txBody>
          </p:sp>
          <p:sp>
            <p:nvSpPr>
              <p:cNvPr id="237624" name="Text Box 41">
                <a:extLst>
                  <a:ext uri="{FF2B5EF4-FFF2-40B4-BE49-F238E27FC236}">
                    <a16:creationId xmlns:a16="http://schemas.microsoft.com/office/drawing/2014/main" id="{24EDF94E-CEE7-4F8D-8992-83CA3A220DEA}"/>
                  </a:ext>
                </a:extLst>
              </p:cNvPr>
              <p:cNvSpPr txBox="1">
                <a:spLocks noChangeArrowheads="1"/>
              </p:cNvSpPr>
              <p:nvPr/>
            </p:nvSpPr>
            <p:spPr bwMode="auto">
              <a:xfrm>
                <a:off x="4512"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25" name="Text Box 42">
                <a:extLst>
                  <a:ext uri="{FF2B5EF4-FFF2-40B4-BE49-F238E27FC236}">
                    <a16:creationId xmlns:a16="http://schemas.microsoft.com/office/drawing/2014/main" id="{81EB769B-C8DD-4628-8E9F-1DA3FCC6DADE}"/>
                  </a:ext>
                </a:extLst>
              </p:cNvPr>
              <p:cNvSpPr txBox="1">
                <a:spLocks noChangeArrowheads="1"/>
              </p:cNvSpPr>
              <p:nvPr/>
            </p:nvSpPr>
            <p:spPr bwMode="auto">
              <a:xfrm>
                <a:off x="4176"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26" name="Text Box 43">
                <a:extLst>
                  <a:ext uri="{FF2B5EF4-FFF2-40B4-BE49-F238E27FC236}">
                    <a16:creationId xmlns:a16="http://schemas.microsoft.com/office/drawing/2014/main" id="{34E3AD56-8FD6-47C6-BA16-2BE53E9CC503}"/>
                  </a:ext>
                </a:extLst>
              </p:cNvPr>
              <p:cNvSpPr txBox="1">
                <a:spLocks noChangeArrowheads="1"/>
              </p:cNvSpPr>
              <p:nvPr/>
            </p:nvSpPr>
            <p:spPr bwMode="auto">
              <a:xfrm>
                <a:off x="4176"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27" name="Text Box 44">
                <a:extLst>
                  <a:ext uri="{FF2B5EF4-FFF2-40B4-BE49-F238E27FC236}">
                    <a16:creationId xmlns:a16="http://schemas.microsoft.com/office/drawing/2014/main" id="{10AC5D00-4E02-4D1C-8183-698C3FE6C648}"/>
                  </a:ext>
                </a:extLst>
              </p:cNvPr>
              <p:cNvSpPr txBox="1">
                <a:spLocks noChangeArrowheads="1"/>
              </p:cNvSpPr>
              <p:nvPr/>
            </p:nvSpPr>
            <p:spPr bwMode="auto">
              <a:xfrm>
                <a:off x="4176"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28" name="Text Box 45">
                <a:extLst>
                  <a:ext uri="{FF2B5EF4-FFF2-40B4-BE49-F238E27FC236}">
                    <a16:creationId xmlns:a16="http://schemas.microsoft.com/office/drawing/2014/main" id="{C30E40CF-11AD-40E3-9738-844E898F64C1}"/>
                  </a:ext>
                </a:extLst>
              </p:cNvPr>
              <p:cNvSpPr txBox="1">
                <a:spLocks noChangeArrowheads="1"/>
              </p:cNvSpPr>
              <p:nvPr/>
            </p:nvSpPr>
            <p:spPr bwMode="auto">
              <a:xfrm>
                <a:off x="4848"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grpSp>
      </p:grpSp>
      <p:sp>
        <p:nvSpPr>
          <p:cNvPr id="661550" name="AutoShape 46">
            <a:extLst>
              <a:ext uri="{FF2B5EF4-FFF2-40B4-BE49-F238E27FC236}">
                <a16:creationId xmlns:a16="http://schemas.microsoft.com/office/drawing/2014/main" id="{67CAB8AB-173E-4990-ABD5-C23733324DE4}"/>
              </a:ext>
            </a:extLst>
          </p:cNvPr>
          <p:cNvSpPr>
            <a:spLocks noChangeArrowheads="1"/>
          </p:cNvSpPr>
          <p:nvPr/>
        </p:nvSpPr>
        <p:spPr bwMode="auto">
          <a:xfrm>
            <a:off x="5867400" y="1256407"/>
            <a:ext cx="685800" cy="611386"/>
          </a:xfrm>
          <a:prstGeom prst="notchedRightArrow">
            <a:avLst>
              <a:gd name="adj1" fmla="val 50000"/>
              <a:gd name="adj2" fmla="val 45370"/>
            </a:avLst>
          </a:prstGeom>
          <a:solidFill>
            <a:srgbClr val="CCECFF"/>
          </a:solidFill>
          <a:ln w="9525">
            <a:noFill/>
            <a:prstDash val="lgDash"/>
            <a:miter lim="800000"/>
            <a:headEnd/>
            <a:tailEnd/>
          </a:ln>
          <a:effectLst>
            <a:outerShdw dist="56796" dir="3806097"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nvGrpSpPr>
          <p:cNvPr id="10" name="Group 47">
            <a:extLst>
              <a:ext uri="{FF2B5EF4-FFF2-40B4-BE49-F238E27FC236}">
                <a16:creationId xmlns:a16="http://schemas.microsoft.com/office/drawing/2014/main" id="{96BF6C53-2BDA-4CC3-8B43-0448637F5ABD}"/>
              </a:ext>
            </a:extLst>
          </p:cNvPr>
          <p:cNvGrpSpPr>
            <a:grpSpLocks/>
          </p:cNvGrpSpPr>
          <p:nvPr/>
        </p:nvGrpSpPr>
        <p:grpSpPr bwMode="auto">
          <a:xfrm>
            <a:off x="4267200" y="3581400"/>
            <a:ext cx="1676400" cy="1371600"/>
            <a:chOff x="1728" y="528"/>
            <a:chExt cx="1056" cy="864"/>
          </a:xfrm>
        </p:grpSpPr>
        <p:sp>
          <p:nvSpPr>
            <p:cNvPr id="661552" name="Rectangle 48">
              <a:extLst>
                <a:ext uri="{FF2B5EF4-FFF2-40B4-BE49-F238E27FC236}">
                  <a16:creationId xmlns:a16="http://schemas.microsoft.com/office/drawing/2014/main" id="{E7CB9324-F702-48CA-B11B-E7F9244A1EE9}"/>
                </a:ext>
              </a:extLst>
            </p:cNvPr>
            <p:cNvSpPr>
              <a:spLocks noChangeArrowheads="1"/>
            </p:cNvSpPr>
            <p:nvPr/>
          </p:nvSpPr>
          <p:spPr bwMode="auto">
            <a:xfrm>
              <a:off x="1728" y="863"/>
              <a:ext cx="1056" cy="194"/>
            </a:xfrm>
            <a:prstGeom prst="rect">
              <a:avLst/>
            </a:prstGeom>
            <a:solidFill>
              <a:schemeClr val="bg1"/>
            </a:solidFill>
            <a:ln w="9525" algn="ctr">
              <a:solidFill>
                <a:schemeClr val="tx1"/>
              </a:solidFill>
              <a:miter lim="800000"/>
              <a:headEnd/>
              <a:tailEnd/>
            </a:ln>
            <a:effectLst>
              <a:outerShdw dist="89803" dir="2700000"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661553" name="Line 49">
              <a:extLst>
                <a:ext uri="{FF2B5EF4-FFF2-40B4-BE49-F238E27FC236}">
                  <a16:creationId xmlns:a16="http://schemas.microsoft.com/office/drawing/2014/main" id="{246F0C98-9E6F-433C-B569-BFA24E6EDD91}"/>
                </a:ext>
              </a:extLst>
            </p:cNvPr>
            <p:cNvSpPr>
              <a:spLocks noChangeShapeType="1"/>
            </p:cNvSpPr>
            <p:nvPr/>
          </p:nvSpPr>
          <p:spPr bwMode="auto">
            <a:xfrm flipV="1">
              <a:off x="2448"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54" name="Line 50">
              <a:extLst>
                <a:ext uri="{FF2B5EF4-FFF2-40B4-BE49-F238E27FC236}">
                  <a16:creationId xmlns:a16="http://schemas.microsoft.com/office/drawing/2014/main" id="{55C91A5C-937E-4DBD-A4F5-0C0BFD7E8083}"/>
                </a:ext>
              </a:extLst>
            </p:cNvPr>
            <p:cNvSpPr>
              <a:spLocks noChangeShapeType="1"/>
            </p:cNvSpPr>
            <p:nvPr/>
          </p:nvSpPr>
          <p:spPr bwMode="auto">
            <a:xfrm>
              <a:off x="1728" y="1104"/>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55" name="Line 51">
              <a:extLst>
                <a:ext uri="{FF2B5EF4-FFF2-40B4-BE49-F238E27FC236}">
                  <a16:creationId xmlns:a16="http://schemas.microsoft.com/office/drawing/2014/main" id="{CEC6B0BF-3B6B-437C-B62F-145015B09DC8}"/>
                </a:ext>
              </a:extLst>
            </p:cNvPr>
            <p:cNvSpPr>
              <a:spLocks noChangeShapeType="1"/>
            </p:cNvSpPr>
            <p:nvPr/>
          </p:nvSpPr>
          <p:spPr bwMode="auto">
            <a:xfrm flipV="1">
              <a:off x="2064"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56" name="Line 52">
              <a:extLst>
                <a:ext uri="{FF2B5EF4-FFF2-40B4-BE49-F238E27FC236}">
                  <a16:creationId xmlns:a16="http://schemas.microsoft.com/office/drawing/2014/main" id="{15F2BAC5-C8D4-43EA-B1BD-27674FB9FBEE}"/>
                </a:ext>
              </a:extLst>
            </p:cNvPr>
            <p:cNvSpPr>
              <a:spLocks noChangeShapeType="1"/>
            </p:cNvSpPr>
            <p:nvPr/>
          </p:nvSpPr>
          <p:spPr bwMode="auto">
            <a:xfrm>
              <a:off x="1728" y="816"/>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37604" name="Group 53">
              <a:extLst>
                <a:ext uri="{FF2B5EF4-FFF2-40B4-BE49-F238E27FC236}">
                  <a16:creationId xmlns:a16="http://schemas.microsoft.com/office/drawing/2014/main" id="{CF4890E8-060C-436E-BA68-0DDF5596F0EE}"/>
                </a:ext>
              </a:extLst>
            </p:cNvPr>
            <p:cNvGrpSpPr>
              <a:grpSpLocks/>
            </p:cNvGrpSpPr>
            <p:nvPr/>
          </p:nvGrpSpPr>
          <p:grpSpPr bwMode="auto">
            <a:xfrm>
              <a:off x="1776" y="576"/>
              <a:ext cx="960" cy="768"/>
              <a:chOff x="4176" y="1296"/>
              <a:chExt cx="960" cy="768"/>
            </a:xfrm>
          </p:grpSpPr>
          <p:sp>
            <p:nvSpPr>
              <p:cNvPr id="237605" name="Text Box 54">
                <a:extLst>
                  <a:ext uri="{FF2B5EF4-FFF2-40B4-BE49-F238E27FC236}">
                    <a16:creationId xmlns:a16="http://schemas.microsoft.com/office/drawing/2014/main" id="{42AEB0F3-0912-4885-8868-CA8104500205}"/>
                  </a:ext>
                </a:extLst>
              </p:cNvPr>
              <p:cNvSpPr txBox="1">
                <a:spLocks noChangeArrowheads="1"/>
              </p:cNvSpPr>
              <p:nvPr/>
            </p:nvSpPr>
            <p:spPr bwMode="auto">
              <a:xfrm>
                <a:off x="4848"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606" name="Text Box 55">
                <a:extLst>
                  <a:ext uri="{FF2B5EF4-FFF2-40B4-BE49-F238E27FC236}">
                    <a16:creationId xmlns:a16="http://schemas.microsoft.com/office/drawing/2014/main" id="{589090C9-A16D-4602-9ACE-1AC7E325BC04}"/>
                  </a:ext>
                </a:extLst>
              </p:cNvPr>
              <p:cNvSpPr txBox="1">
                <a:spLocks noChangeArrowheads="1"/>
              </p:cNvSpPr>
              <p:nvPr/>
            </p:nvSpPr>
            <p:spPr bwMode="auto">
              <a:xfrm>
                <a:off x="4848"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607" name="Text Box 56">
                <a:extLst>
                  <a:ext uri="{FF2B5EF4-FFF2-40B4-BE49-F238E27FC236}">
                    <a16:creationId xmlns:a16="http://schemas.microsoft.com/office/drawing/2014/main" id="{5E91B77F-6C7D-4E4C-8564-CE4587CD2B40}"/>
                  </a:ext>
                </a:extLst>
              </p:cNvPr>
              <p:cNvSpPr txBox="1">
                <a:spLocks noChangeArrowheads="1"/>
              </p:cNvSpPr>
              <p:nvPr/>
            </p:nvSpPr>
            <p:spPr bwMode="auto">
              <a:xfrm>
                <a:off x="4512"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608" name="Text Box 57">
                <a:extLst>
                  <a:ext uri="{FF2B5EF4-FFF2-40B4-BE49-F238E27FC236}">
                    <a16:creationId xmlns:a16="http://schemas.microsoft.com/office/drawing/2014/main" id="{FEEEC227-15A8-4B63-9FEF-B21A932A82EF}"/>
                  </a:ext>
                </a:extLst>
              </p:cNvPr>
              <p:cNvSpPr txBox="1">
                <a:spLocks noChangeArrowheads="1"/>
              </p:cNvSpPr>
              <p:nvPr/>
            </p:nvSpPr>
            <p:spPr bwMode="auto">
              <a:xfrm>
                <a:off x="4512"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7609" name="Text Box 58">
                <a:extLst>
                  <a:ext uri="{FF2B5EF4-FFF2-40B4-BE49-F238E27FC236}">
                    <a16:creationId xmlns:a16="http://schemas.microsoft.com/office/drawing/2014/main" id="{EFAB7DFC-DAA5-4187-B153-ECF5831E23DF}"/>
                  </a:ext>
                </a:extLst>
              </p:cNvPr>
              <p:cNvSpPr txBox="1">
                <a:spLocks noChangeArrowheads="1"/>
              </p:cNvSpPr>
              <p:nvPr/>
            </p:nvSpPr>
            <p:spPr bwMode="auto">
              <a:xfrm>
                <a:off x="4512"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610" name="Text Box 59">
                <a:extLst>
                  <a:ext uri="{FF2B5EF4-FFF2-40B4-BE49-F238E27FC236}">
                    <a16:creationId xmlns:a16="http://schemas.microsoft.com/office/drawing/2014/main" id="{4F6450DA-7BD2-45D9-B8F4-B8092DA8B955}"/>
                  </a:ext>
                </a:extLst>
              </p:cNvPr>
              <p:cNvSpPr txBox="1">
                <a:spLocks noChangeArrowheads="1"/>
              </p:cNvSpPr>
              <p:nvPr/>
            </p:nvSpPr>
            <p:spPr bwMode="auto">
              <a:xfrm>
                <a:off x="4176"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611" name="Text Box 60">
                <a:extLst>
                  <a:ext uri="{FF2B5EF4-FFF2-40B4-BE49-F238E27FC236}">
                    <a16:creationId xmlns:a16="http://schemas.microsoft.com/office/drawing/2014/main" id="{BD094019-9F24-42D5-8742-EFC89E30EC3B}"/>
                  </a:ext>
                </a:extLst>
              </p:cNvPr>
              <p:cNvSpPr txBox="1">
                <a:spLocks noChangeArrowheads="1"/>
              </p:cNvSpPr>
              <p:nvPr/>
            </p:nvSpPr>
            <p:spPr bwMode="auto">
              <a:xfrm>
                <a:off x="4176"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612" name="Text Box 61">
                <a:extLst>
                  <a:ext uri="{FF2B5EF4-FFF2-40B4-BE49-F238E27FC236}">
                    <a16:creationId xmlns:a16="http://schemas.microsoft.com/office/drawing/2014/main" id="{11BB83E8-1266-491C-93EB-11556BD27034}"/>
                  </a:ext>
                </a:extLst>
              </p:cNvPr>
              <p:cNvSpPr txBox="1">
                <a:spLocks noChangeArrowheads="1"/>
              </p:cNvSpPr>
              <p:nvPr/>
            </p:nvSpPr>
            <p:spPr bwMode="auto">
              <a:xfrm>
                <a:off x="4176"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613" name="Text Box 62">
                <a:extLst>
                  <a:ext uri="{FF2B5EF4-FFF2-40B4-BE49-F238E27FC236}">
                    <a16:creationId xmlns:a16="http://schemas.microsoft.com/office/drawing/2014/main" id="{2B05B18B-D23A-4ABC-92E9-3309B3B8C743}"/>
                  </a:ext>
                </a:extLst>
              </p:cNvPr>
              <p:cNvSpPr txBox="1">
                <a:spLocks noChangeArrowheads="1"/>
              </p:cNvSpPr>
              <p:nvPr/>
            </p:nvSpPr>
            <p:spPr bwMode="auto">
              <a:xfrm>
                <a:off x="4848"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grpSp>
      </p:grpSp>
      <p:grpSp>
        <p:nvGrpSpPr>
          <p:cNvPr id="12" name="Group 63">
            <a:extLst>
              <a:ext uri="{FF2B5EF4-FFF2-40B4-BE49-F238E27FC236}">
                <a16:creationId xmlns:a16="http://schemas.microsoft.com/office/drawing/2014/main" id="{DBAA772D-5BA6-4C85-AA82-415FAE791DAB}"/>
              </a:ext>
            </a:extLst>
          </p:cNvPr>
          <p:cNvGrpSpPr>
            <a:grpSpLocks/>
          </p:cNvGrpSpPr>
          <p:nvPr/>
        </p:nvGrpSpPr>
        <p:grpSpPr bwMode="auto">
          <a:xfrm>
            <a:off x="6400800" y="3581400"/>
            <a:ext cx="1676400" cy="1371600"/>
            <a:chOff x="1728" y="528"/>
            <a:chExt cx="1056" cy="864"/>
          </a:xfrm>
        </p:grpSpPr>
        <p:sp>
          <p:nvSpPr>
            <p:cNvPr id="661568" name="Rectangle 64">
              <a:extLst>
                <a:ext uri="{FF2B5EF4-FFF2-40B4-BE49-F238E27FC236}">
                  <a16:creationId xmlns:a16="http://schemas.microsoft.com/office/drawing/2014/main" id="{E86575E5-3844-4902-AF53-510515C66CD3}"/>
                </a:ext>
              </a:extLst>
            </p:cNvPr>
            <p:cNvSpPr>
              <a:spLocks noChangeArrowheads="1"/>
            </p:cNvSpPr>
            <p:nvPr/>
          </p:nvSpPr>
          <p:spPr bwMode="auto">
            <a:xfrm>
              <a:off x="1728" y="863"/>
              <a:ext cx="1056" cy="194"/>
            </a:xfrm>
            <a:prstGeom prst="rect">
              <a:avLst/>
            </a:prstGeom>
            <a:solidFill>
              <a:schemeClr val="bg1"/>
            </a:solidFill>
            <a:ln w="9525" algn="ctr">
              <a:solidFill>
                <a:schemeClr val="tx1"/>
              </a:solidFill>
              <a:miter lim="800000"/>
              <a:headEnd/>
              <a:tailEnd/>
            </a:ln>
            <a:effectLst>
              <a:outerShdw dist="89803" dir="2700000"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661569" name="Line 65">
              <a:extLst>
                <a:ext uri="{FF2B5EF4-FFF2-40B4-BE49-F238E27FC236}">
                  <a16:creationId xmlns:a16="http://schemas.microsoft.com/office/drawing/2014/main" id="{E02B2969-250F-47A9-8A9C-9F95C5C7FA99}"/>
                </a:ext>
              </a:extLst>
            </p:cNvPr>
            <p:cNvSpPr>
              <a:spLocks noChangeShapeType="1"/>
            </p:cNvSpPr>
            <p:nvPr/>
          </p:nvSpPr>
          <p:spPr bwMode="auto">
            <a:xfrm flipV="1">
              <a:off x="2448"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70" name="Line 66">
              <a:extLst>
                <a:ext uri="{FF2B5EF4-FFF2-40B4-BE49-F238E27FC236}">
                  <a16:creationId xmlns:a16="http://schemas.microsoft.com/office/drawing/2014/main" id="{158D0B29-1967-46EB-B590-DB8599B5C82C}"/>
                </a:ext>
              </a:extLst>
            </p:cNvPr>
            <p:cNvSpPr>
              <a:spLocks noChangeShapeType="1"/>
            </p:cNvSpPr>
            <p:nvPr/>
          </p:nvSpPr>
          <p:spPr bwMode="auto">
            <a:xfrm>
              <a:off x="1728" y="1104"/>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71" name="Line 67">
              <a:extLst>
                <a:ext uri="{FF2B5EF4-FFF2-40B4-BE49-F238E27FC236}">
                  <a16:creationId xmlns:a16="http://schemas.microsoft.com/office/drawing/2014/main" id="{5B628F52-ADB2-4A6E-AD7D-B6E691BDC61A}"/>
                </a:ext>
              </a:extLst>
            </p:cNvPr>
            <p:cNvSpPr>
              <a:spLocks noChangeShapeType="1"/>
            </p:cNvSpPr>
            <p:nvPr/>
          </p:nvSpPr>
          <p:spPr bwMode="auto">
            <a:xfrm flipV="1">
              <a:off x="2064"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1572" name="Line 68">
              <a:extLst>
                <a:ext uri="{FF2B5EF4-FFF2-40B4-BE49-F238E27FC236}">
                  <a16:creationId xmlns:a16="http://schemas.microsoft.com/office/drawing/2014/main" id="{E9C9B3CD-3AA6-47A0-A330-6AC4AAAF8C2B}"/>
                </a:ext>
              </a:extLst>
            </p:cNvPr>
            <p:cNvSpPr>
              <a:spLocks noChangeShapeType="1"/>
            </p:cNvSpPr>
            <p:nvPr/>
          </p:nvSpPr>
          <p:spPr bwMode="auto">
            <a:xfrm>
              <a:off x="1728" y="816"/>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37589" name="Group 69">
              <a:extLst>
                <a:ext uri="{FF2B5EF4-FFF2-40B4-BE49-F238E27FC236}">
                  <a16:creationId xmlns:a16="http://schemas.microsoft.com/office/drawing/2014/main" id="{70183BF7-2446-4734-86AD-8A9223AC9952}"/>
                </a:ext>
              </a:extLst>
            </p:cNvPr>
            <p:cNvGrpSpPr>
              <a:grpSpLocks/>
            </p:cNvGrpSpPr>
            <p:nvPr/>
          </p:nvGrpSpPr>
          <p:grpSpPr bwMode="auto">
            <a:xfrm>
              <a:off x="1776" y="576"/>
              <a:ext cx="960" cy="768"/>
              <a:chOff x="4176" y="1296"/>
              <a:chExt cx="960" cy="768"/>
            </a:xfrm>
          </p:grpSpPr>
          <p:sp>
            <p:nvSpPr>
              <p:cNvPr id="237590" name="Text Box 70">
                <a:extLst>
                  <a:ext uri="{FF2B5EF4-FFF2-40B4-BE49-F238E27FC236}">
                    <a16:creationId xmlns:a16="http://schemas.microsoft.com/office/drawing/2014/main" id="{20BBB991-488C-4E1C-8D88-3312F96D9EE4}"/>
                  </a:ext>
                </a:extLst>
              </p:cNvPr>
              <p:cNvSpPr txBox="1">
                <a:spLocks noChangeArrowheads="1"/>
              </p:cNvSpPr>
              <p:nvPr/>
            </p:nvSpPr>
            <p:spPr bwMode="auto">
              <a:xfrm>
                <a:off x="4848"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591" name="Text Box 71">
                <a:extLst>
                  <a:ext uri="{FF2B5EF4-FFF2-40B4-BE49-F238E27FC236}">
                    <a16:creationId xmlns:a16="http://schemas.microsoft.com/office/drawing/2014/main" id="{1B80537F-39AC-49F1-B67E-349522FBE43A}"/>
                  </a:ext>
                </a:extLst>
              </p:cNvPr>
              <p:cNvSpPr txBox="1">
                <a:spLocks noChangeArrowheads="1"/>
              </p:cNvSpPr>
              <p:nvPr/>
            </p:nvSpPr>
            <p:spPr bwMode="auto">
              <a:xfrm>
                <a:off x="4848"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592" name="Text Box 72">
                <a:extLst>
                  <a:ext uri="{FF2B5EF4-FFF2-40B4-BE49-F238E27FC236}">
                    <a16:creationId xmlns:a16="http://schemas.microsoft.com/office/drawing/2014/main" id="{B0EBBEA6-867E-4447-BCF7-CF680E3A04B7}"/>
                  </a:ext>
                </a:extLst>
              </p:cNvPr>
              <p:cNvSpPr txBox="1">
                <a:spLocks noChangeArrowheads="1"/>
              </p:cNvSpPr>
              <p:nvPr/>
            </p:nvSpPr>
            <p:spPr bwMode="auto">
              <a:xfrm>
                <a:off x="4512"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593" name="Text Box 73">
                <a:extLst>
                  <a:ext uri="{FF2B5EF4-FFF2-40B4-BE49-F238E27FC236}">
                    <a16:creationId xmlns:a16="http://schemas.microsoft.com/office/drawing/2014/main" id="{5E580F25-93CF-4BBD-B548-24A9A9E0EC98}"/>
                  </a:ext>
                </a:extLst>
              </p:cNvPr>
              <p:cNvSpPr txBox="1">
                <a:spLocks noChangeArrowheads="1"/>
              </p:cNvSpPr>
              <p:nvPr/>
            </p:nvSpPr>
            <p:spPr bwMode="auto">
              <a:xfrm>
                <a:off x="4512" y="1584"/>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400" b="1">
                    <a:solidFill>
                      <a:srgbClr val="FF0000"/>
                    </a:solidFill>
                    <a:ea typeface="宋体" panose="02010600030101010101" pitchFamily="2" charset="-122"/>
                  </a:rPr>
                  <a:t>0</a:t>
                </a:r>
              </a:p>
            </p:txBody>
          </p:sp>
          <p:sp>
            <p:nvSpPr>
              <p:cNvPr id="237594" name="Text Box 74">
                <a:extLst>
                  <a:ext uri="{FF2B5EF4-FFF2-40B4-BE49-F238E27FC236}">
                    <a16:creationId xmlns:a16="http://schemas.microsoft.com/office/drawing/2014/main" id="{F03B4A27-B88E-4FBA-ACA5-812749769DDA}"/>
                  </a:ext>
                </a:extLst>
              </p:cNvPr>
              <p:cNvSpPr txBox="1">
                <a:spLocks noChangeArrowheads="1"/>
              </p:cNvSpPr>
              <p:nvPr/>
            </p:nvSpPr>
            <p:spPr bwMode="auto">
              <a:xfrm>
                <a:off x="4512"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595" name="Text Box 75">
                <a:extLst>
                  <a:ext uri="{FF2B5EF4-FFF2-40B4-BE49-F238E27FC236}">
                    <a16:creationId xmlns:a16="http://schemas.microsoft.com/office/drawing/2014/main" id="{5C3524C8-58DD-4EB5-B4B0-3F03674CEB5D}"/>
                  </a:ext>
                </a:extLst>
              </p:cNvPr>
              <p:cNvSpPr txBox="1">
                <a:spLocks noChangeArrowheads="1"/>
              </p:cNvSpPr>
              <p:nvPr/>
            </p:nvSpPr>
            <p:spPr bwMode="auto">
              <a:xfrm>
                <a:off x="4176"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596" name="Text Box 76">
                <a:extLst>
                  <a:ext uri="{FF2B5EF4-FFF2-40B4-BE49-F238E27FC236}">
                    <a16:creationId xmlns:a16="http://schemas.microsoft.com/office/drawing/2014/main" id="{9388953E-280D-4F7D-BBF1-8EA20E4C6DD7}"/>
                  </a:ext>
                </a:extLst>
              </p:cNvPr>
              <p:cNvSpPr txBox="1">
                <a:spLocks noChangeArrowheads="1"/>
              </p:cNvSpPr>
              <p:nvPr/>
            </p:nvSpPr>
            <p:spPr bwMode="auto">
              <a:xfrm>
                <a:off x="4176"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597" name="Text Box 77">
                <a:extLst>
                  <a:ext uri="{FF2B5EF4-FFF2-40B4-BE49-F238E27FC236}">
                    <a16:creationId xmlns:a16="http://schemas.microsoft.com/office/drawing/2014/main" id="{478A483C-6A39-4287-AFAA-BE0A3E5E44B3}"/>
                  </a:ext>
                </a:extLst>
              </p:cNvPr>
              <p:cNvSpPr txBox="1">
                <a:spLocks noChangeArrowheads="1"/>
              </p:cNvSpPr>
              <p:nvPr/>
            </p:nvSpPr>
            <p:spPr bwMode="auto">
              <a:xfrm>
                <a:off x="4176"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7598" name="Text Box 78">
                <a:extLst>
                  <a:ext uri="{FF2B5EF4-FFF2-40B4-BE49-F238E27FC236}">
                    <a16:creationId xmlns:a16="http://schemas.microsoft.com/office/drawing/2014/main" id="{F36D938B-40D5-41FA-96A1-4DE790666773}"/>
                  </a:ext>
                </a:extLst>
              </p:cNvPr>
              <p:cNvSpPr txBox="1">
                <a:spLocks noChangeArrowheads="1"/>
              </p:cNvSpPr>
              <p:nvPr/>
            </p:nvSpPr>
            <p:spPr bwMode="auto">
              <a:xfrm>
                <a:off x="4848"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grpSp>
      </p:grpSp>
      <p:sp>
        <p:nvSpPr>
          <p:cNvPr id="661583" name="AutoShape 79">
            <a:extLst>
              <a:ext uri="{FF2B5EF4-FFF2-40B4-BE49-F238E27FC236}">
                <a16:creationId xmlns:a16="http://schemas.microsoft.com/office/drawing/2014/main" id="{BFEF195F-0D35-475C-BEC5-B93825815FC2}"/>
              </a:ext>
            </a:extLst>
          </p:cNvPr>
          <p:cNvSpPr>
            <a:spLocks noChangeArrowheads="1"/>
          </p:cNvSpPr>
          <p:nvPr/>
        </p:nvSpPr>
        <p:spPr bwMode="auto">
          <a:xfrm>
            <a:off x="5867400" y="3923407"/>
            <a:ext cx="685800" cy="611386"/>
          </a:xfrm>
          <a:prstGeom prst="notchedRightArrow">
            <a:avLst>
              <a:gd name="adj1" fmla="val 50000"/>
              <a:gd name="adj2" fmla="val 45370"/>
            </a:avLst>
          </a:prstGeom>
          <a:solidFill>
            <a:srgbClr val="CCECFF"/>
          </a:solidFill>
          <a:ln w="9525">
            <a:noFill/>
            <a:prstDash val="lgDash"/>
            <a:miter lim="800000"/>
            <a:headEnd/>
            <a:tailEnd/>
          </a:ln>
          <a:effectLst>
            <a:outerShdw dist="56796" dir="3806097"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661584" name="Text Box 80">
            <a:extLst>
              <a:ext uri="{FF2B5EF4-FFF2-40B4-BE49-F238E27FC236}">
                <a16:creationId xmlns:a16="http://schemas.microsoft.com/office/drawing/2014/main" id="{FCD6BDDC-8785-41A6-8CAD-D65087CB1AD3}"/>
              </a:ext>
            </a:extLst>
          </p:cNvPr>
          <p:cNvSpPr txBox="1">
            <a:spLocks noChangeArrowheads="1"/>
          </p:cNvSpPr>
          <p:nvPr/>
        </p:nvSpPr>
        <p:spPr bwMode="auto">
          <a:xfrm>
            <a:off x="3276600" y="5334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cs typeface="Times New Roman" panose="02020603050405020304" pitchFamily="18" charset="0"/>
              </a:rPr>
              <a:t>Pepper </a:t>
            </a:r>
            <a:r>
              <a:rPr lang="en-US" altLang="zh-CN" sz="2000">
                <a:solidFill>
                  <a:srgbClr val="000000"/>
                </a:solidFill>
                <a:ea typeface="宋体" panose="02010600030101010101" pitchFamily="2" charset="-122"/>
                <a:cs typeface="Times New Roman" panose="02020603050405020304" pitchFamily="18" charset="0"/>
              </a:rPr>
              <a:t>noise</a:t>
            </a:r>
          </a:p>
        </p:txBody>
      </p:sp>
      <p:sp>
        <p:nvSpPr>
          <p:cNvPr id="661585" name="Text Box 81">
            <a:extLst>
              <a:ext uri="{FF2B5EF4-FFF2-40B4-BE49-F238E27FC236}">
                <a16:creationId xmlns:a16="http://schemas.microsoft.com/office/drawing/2014/main" id="{C2C97FF1-DA03-4852-981A-BE79C1DF8E09}"/>
              </a:ext>
            </a:extLst>
          </p:cNvPr>
          <p:cNvSpPr txBox="1">
            <a:spLocks noChangeArrowheads="1"/>
          </p:cNvSpPr>
          <p:nvPr/>
        </p:nvSpPr>
        <p:spPr bwMode="auto">
          <a:xfrm>
            <a:off x="3352800" y="51816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cs typeface="Times New Roman" panose="02020603050405020304" pitchFamily="18" charset="0"/>
              </a:rPr>
              <a:t>Salt </a:t>
            </a:r>
            <a:r>
              <a:rPr lang="en-US" altLang="zh-CN" sz="2000">
                <a:solidFill>
                  <a:srgbClr val="000000"/>
                </a:solidFill>
                <a:ea typeface="宋体" panose="02010600030101010101" pitchFamily="2" charset="-122"/>
                <a:cs typeface="Times New Roman" panose="02020603050405020304" pitchFamily="18" charset="0"/>
              </a:rPr>
              <a:t>noise</a:t>
            </a:r>
          </a:p>
        </p:txBody>
      </p:sp>
      <p:sp>
        <p:nvSpPr>
          <p:cNvPr id="237583" name="Text Box 82">
            <a:extLst>
              <a:ext uri="{FF2B5EF4-FFF2-40B4-BE49-F238E27FC236}">
                <a16:creationId xmlns:a16="http://schemas.microsoft.com/office/drawing/2014/main" id="{19521FBA-DD30-4ED1-A27F-1E5B411BA41E}"/>
              </a:ext>
            </a:extLst>
          </p:cNvPr>
          <p:cNvSpPr txBox="1">
            <a:spLocks noChangeArrowheads="1"/>
          </p:cNvSpPr>
          <p:nvPr/>
        </p:nvSpPr>
        <p:spPr bwMode="auto">
          <a:xfrm>
            <a:off x="2438400" y="5867400"/>
            <a:ext cx="7416800" cy="427038"/>
          </a:xfrm>
          <a:prstGeom prst="rect">
            <a:avLst/>
          </a:prstGeom>
          <a:noFill/>
          <a:ln>
            <a:noFill/>
          </a:ln>
          <a:effectLst>
            <a:outerShdw dist="28398" dir="1593903" algn="ctr" rotWithShape="0">
              <a:srgbClr val="3333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800" b="1">
                <a:solidFill>
                  <a:srgbClr val="CC6600"/>
                </a:solidFill>
                <a:latin typeface="Arial" panose="020B0604020202020204" pitchFamily="34" charset="0"/>
                <a:ea typeface="宋体" panose="02010600030101010101" pitchFamily="2" charset="-122"/>
                <a:cs typeface="Arial" panose="020B0604020202020204" pitchFamily="34" charset="0"/>
              </a:rPr>
              <a:t>Removal of Salt-and-Pepper Noise by Mask</a:t>
            </a:r>
            <a:r>
              <a:rPr lang="en-US" altLang="zh-CN" sz="2800" b="1">
                <a:solidFill>
                  <a:srgbClr val="CC6600"/>
                </a:solidFill>
                <a:latin typeface="Arial" panose="020B0604020202020204" pitchFamily="34" charset="0"/>
                <a:ea typeface="宋体" panose="02010600030101010101" pitchFamily="2" charset="-122"/>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61584"/>
                                        </p:tgtEl>
                                        <p:attrNameLst>
                                          <p:attrName>style.visibility</p:attrName>
                                        </p:attrNameLst>
                                      </p:cBhvr>
                                      <p:to>
                                        <p:strVal val="visible"/>
                                      </p:to>
                                    </p:set>
                                    <p:animEffect transition="in" filter="box(out)">
                                      <p:cBhvr>
                                        <p:cTn id="7" dur="500"/>
                                        <p:tgtEl>
                                          <p:spTgt spid="6615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1550"/>
                                        </p:tgtEl>
                                        <p:attrNameLst>
                                          <p:attrName>style.visibility</p:attrName>
                                        </p:attrNameLst>
                                      </p:cBhvr>
                                      <p:to>
                                        <p:strVal val="visible"/>
                                      </p:to>
                                    </p:set>
                                    <p:animEffect transition="in" filter="wipe(left)">
                                      <p:cBhvr>
                                        <p:cTn id="17" dur="500"/>
                                        <p:tgtEl>
                                          <p:spTgt spid="6615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661516"/>
                                        </p:tgtEl>
                                        <p:attrNameLst>
                                          <p:attrName>style.visibility</p:attrName>
                                        </p:attrNameLst>
                                      </p:cBhvr>
                                      <p:to>
                                        <p:strVal val="visible"/>
                                      </p:to>
                                    </p:set>
                                    <p:animEffect transition="in" filter="box(out)">
                                      <p:cBhvr>
                                        <p:cTn id="27" dur="500"/>
                                        <p:tgtEl>
                                          <p:spTgt spid="6615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661585"/>
                                        </p:tgtEl>
                                        <p:attrNameLst>
                                          <p:attrName>style.visibility</p:attrName>
                                        </p:attrNameLst>
                                      </p:cBhvr>
                                      <p:to>
                                        <p:strVal val="visible"/>
                                      </p:to>
                                    </p:set>
                                    <p:animEffect transition="in" filter="box(out)">
                                      <p:cBhvr>
                                        <p:cTn id="32" dur="500"/>
                                        <p:tgtEl>
                                          <p:spTgt spid="66158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ox(out)">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61583"/>
                                        </p:tgtEl>
                                        <p:attrNameLst>
                                          <p:attrName>style.visibility</p:attrName>
                                        </p:attrNameLst>
                                      </p:cBhvr>
                                      <p:to>
                                        <p:strVal val="visible"/>
                                      </p:to>
                                    </p:set>
                                    <p:animEffect transition="in" filter="wipe(left)">
                                      <p:cBhvr>
                                        <p:cTn id="42" dur="500"/>
                                        <p:tgtEl>
                                          <p:spTgt spid="66158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ox(in)">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661517"/>
                                        </p:tgtEl>
                                        <p:attrNameLst>
                                          <p:attrName>style.visibility</p:attrName>
                                        </p:attrNameLst>
                                      </p:cBhvr>
                                      <p:to>
                                        <p:strVal val="visible"/>
                                      </p:to>
                                    </p:set>
                                    <p:animEffect transition="in" filter="box(out)">
                                      <p:cBhvr>
                                        <p:cTn id="52" dur="500"/>
                                        <p:tgtEl>
                                          <p:spTgt spid="66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16" grpId="0" autoUpdateAnimBg="0"/>
      <p:bldP spid="661517" grpId="0" autoUpdateAnimBg="0"/>
      <p:bldP spid="661550" grpId="0" animBg="1"/>
      <p:bldP spid="661583" grpId="0" animBg="1"/>
      <p:bldP spid="661584" grpId="0" autoUpdateAnimBg="0"/>
      <p:bldP spid="661585"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灯片编号占位符 3">
            <a:extLst>
              <a:ext uri="{FF2B5EF4-FFF2-40B4-BE49-F238E27FC236}">
                <a16:creationId xmlns:a16="http://schemas.microsoft.com/office/drawing/2014/main" id="{01B11EE0-2791-407A-BF2C-E2AED1FF1E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A02FFD77-66E7-4BE8-8FC0-8013383E1B09}" type="slidenum">
              <a:rPr lang="zh-CN" altLang="en-US" sz="1400">
                <a:solidFill>
                  <a:srgbClr val="000000"/>
                </a:solidFill>
                <a:ea typeface="宋体" panose="02010600030101010101" pitchFamily="2" charset="-122"/>
              </a:rPr>
              <a:pPr eaLnBrk="0" fontAlgn="base" hangingPunct="0">
                <a:spcBef>
                  <a:spcPct val="0"/>
                </a:spcBef>
                <a:spcAft>
                  <a:spcPct val="0"/>
                </a:spcAft>
                <a:buNone/>
              </a:pPr>
              <a:t>63</a:t>
            </a:fld>
            <a:endParaRPr lang="en-US" altLang="zh-CN" sz="1400">
              <a:solidFill>
                <a:srgbClr val="000000"/>
              </a:solidFill>
              <a:ea typeface="宋体" panose="02010600030101010101" pitchFamily="2" charset="-122"/>
            </a:endParaRPr>
          </a:p>
        </p:txBody>
      </p:sp>
      <p:grpSp>
        <p:nvGrpSpPr>
          <p:cNvPr id="238595" name="Group 2">
            <a:extLst>
              <a:ext uri="{FF2B5EF4-FFF2-40B4-BE49-F238E27FC236}">
                <a16:creationId xmlns:a16="http://schemas.microsoft.com/office/drawing/2014/main" id="{417EDAFC-C1B4-427A-9BD4-86325FBAC084}"/>
              </a:ext>
            </a:extLst>
          </p:cNvPr>
          <p:cNvGrpSpPr>
            <a:grpSpLocks/>
          </p:cNvGrpSpPr>
          <p:nvPr/>
        </p:nvGrpSpPr>
        <p:grpSpPr bwMode="auto">
          <a:xfrm>
            <a:off x="2209801" y="1587500"/>
            <a:ext cx="2219325" cy="3252788"/>
            <a:chOff x="456" y="1056"/>
            <a:chExt cx="1398" cy="2049"/>
          </a:xfrm>
        </p:grpSpPr>
        <p:grpSp>
          <p:nvGrpSpPr>
            <p:cNvPr id="238672" name="Group 3">
              <a:extLst>
                <a:ext uri="{FF2B5EF4-FFF2-40B4-BE49-F238E27FC236}">
                  <a16:creationId xmlns:a16="http://schemas.microsoft.com/office/drawing/2014/main" id="{62A37751-40D4-47A0-90DD-4B7D116D92E8}"/>
                </a:ext>
              </a:extLst>
            </p:cNvPr>
            <p:cNvGrpSpPr>
              <a:grpSpLocks/>
            </p:cNvGrpSpPr>
            <p:nvPr/>
          </p:nvGrpSpPr>
          <p:grpSpPr bwMode="auto">
            <a:xfrm>
              <a:off x="456" y="1056"/>
              <a:ext cx="1398" cy="1584"/>
              <a:chOff x="456" y="1056"/>
              <a:chExt cx="1398" cy="1584"/>
            </a:xfrm>
          </p:grpSpPr>
          <p:pic>
            <p:nvPicPr>
              <p:cNvPr id="238674" name="Picture 4" descr="p135-Fig-A">
                <a:extLst>
                  <a:ext uri="{FF2B5EF4-FFF2-40B4-BE49-F238E27FC236}">
                    <a16:creationId xmlns:a16="http://schemas.microsoft.com/office/drawing/2014/main" id="{48C04E52-F674-42BC-B92D-8C92A83D7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1056"/>
                <a:ext cx="1374"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2533" name="Rectangle 5">
                <a:extLst>
                  <a:ext uri="{FF2B5EF4-FFF2-40B4-BE49-F238E27FC236}">
                    <a16:creationId xmlns:a16="http://schemas.microsoft.com/office/drawing/2014/main" id="{D230A497-BACC-4282-B106-F00D18DD26B3}"/>
                  </a:ext>
                </a:extLst>
              </p:cNvPr>
              <p:cNvSpPr>
                <a:spLocks noChangeArrowheads="1"/>
              </p:cNvSpPr>
              <p:nvPr/>
            </p:nvSpPr>
            <p:spPr bwMode="auto">
              <a:xfrm>
                <a:off x="456" y="1727"/>
                <a:ext cx="1392" cy="194"/>
              </a:xfrm>
              <a:prstGeom prst="rect">
                <a:avLst/>
              </a:prstGeom>
              <a:noFill/>
              <a:ln w="9525">
                <a:solidFill>
                  <a:schemeClr val="tx1"/>
                </a:solidFill>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sp>
          <p:nvSpPr>
            <p:cNvPr id="238673" name="Text Box 6">
              <a:extLst>
                <a:ext uri="{FF2B5EF4-FFF2-40B4-BE49-F238E27FC236}">
                  <a16:creationId xmlns:a16="http://schemas.microsoft.com/office/drawing/2014/main" id="{395AABDC-E9FF-46EC-8114-B72BB569FA48}"/>
                </a:ext>
              </a:extLst>
            </p:cNvPr>
            <p:cNvSpPr txBox="1">
              <a:spLocks noChangeArrowheads="1"/>
            </p:cNvSpPr>
            <p:nvPr/>
          </p:nvSpPr>
          <p:spPr bwMode="auto">
            <a:xfrm>
              <a:off x="528" y="2640"/>
              <a:ext cx="120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400">
                  <a:solidFill>
                    <a:srgbClr val="0066FF"/>
                  </a:solidFill>
                  <a:ea typeface="宋体" panose="02010600030101010101" pitchFamily="2" charset="-122"/>
                  <a:cs typeface="Times New Roman" panose="02020603050405020304" pitchFamily="18" charset="0"/>
                </a:rPr>
                <a:t>Binary image of bacteria</a:t>
              </a:r>
              <a:r>
                <a:rPr lang="en-US" altLang="zh-CN" sz="2400">
                  <a:solidFill>
                    <a:srgbClr val="FF0000"/>
                  </a:solidFill>
                  <a:ea typeface="宋体" panose="02010600030101010101" pitchFamily="2" charset="-122"/>
                  <a:cs typeface="Times New Roman" panose="02020603050405020304" pitchFamily="18" charset="0"/>
                </a:rPr>
                <a:t> </a:t>
              </a:r>
            </a:p>
          </p:txBody>
        </p:sp>
      </p:grpSp>
      <p:grpSp>
        <p:nvGrpSpPr>
          <p:cNvPr id="238596" name="Group 7">
            <a:extLst>
              <a:ext uri="{FF2B5EF4-FFF2-40B4-BE49-F238E27FC236}">
                <a16:creationId xmlns:a16="http://schemas.microsoft.com/office/drawing/2014/main" id="{DDE0C2D7-1AD4-426C-B49D-2AC78566264A}"/>
              </a:ext>
            </a:extLst>
          </p:cNvPr>
          <p:cNvGrpSpPr>
            <a:grpSpLocks/>
          </p:cNvGrpSpPr>
          <p:nvPr/>
        </p:nvGrpSpPr>
        <p:grpSpPr bwMode="auto">
          <a:xfrm>
            <a:off x="8053387" y="1554164"/>
            <a:ext cx="2270125" cy="3484563"/>
            <a:chOff x="4113" y="979"/>
            <a:chExt cx="1430" cy="2195"/>
          </a:xfrm>
        </p:grpSpPr>
        <p:grpSp>
          <p:nvGrpSpPr>
            <p:cNvPr id="238668" name="Group 8">
              <a:extLst>
                <a:ext uri="{FF2B5EF4-FFF2-40B4-BE49-F238E27FC236}">
                  <a16:creationId xmlns:a16="http://schemas.microsoft.com/office/drawing/2014/main" id="{672E82FB-8FD5-4CF3-96A9-A50B56B8AEA4}"/>
                </a:ext>
              </a:extLst>
            </p:cNvPr>
            <p:cNvGrpSpPr>
              <a:grpSpLocks/>
            </p:cNvGrpSpPr>
            <p:nvPr/>
          </p:nvGrpSpPr>
          <p:grpSpPr bwMode="auto">
            <a:xfrm>
              <a:off x="4113" y="979"/>
              <a:ext cx="1430" cy="1565"/>
              <a:chOff x="4201" y="683"/>
              <a:chExt cx="1430" cy="1565"/>
            </a:xfrm>
          </p:grpSpPr>
          <p:pic>
            <p:nvPicPr>
              <p:cNvPr id="238670" name="Picture 9" descr="p135-Fig-C">
                <a:extLst>
                  <a:ext uri="{FF2B5EF4-FFF2-40B4-BE49-F238E27FC236}">
                    <a16:creationId xmlns:a16="http://schemas.microsoft.com/office/drawing/2014/main" id="{C9325FED-6F6C-4CFC-B6D2-A57A7D6D5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1" y="683"/>
                <a:ext cx="1430" cy="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2538" name="Rectangle 10">
                <a:extLst>
                  <a:ext uri="{FF2B5EF4-FFF2-40B4-BE49-F238E27FC236}">
                    <a16:creationId xmlns:a16="http://schemas.microsoft.com/office/drawing/2014/main" id="{071BC409-CA14-41CB-A2D1-B439FD084D0A}"/>
                  </a:ext>
                </a:extLst>
              </p:cNvPr>
              <p:cNvSpPr>
                <a:spLocks noChangeArrowheads="1"/>
              </p:cNvSpPr>
              <p:nvPr/>
            </p:nvSpPr>
            <p:spPr bwMode="auto">
              <a:xfrm>
                <a:off x="5624" y="1363"/>
                <a:ext cx="0" cy="194"/>
              </a:xfrm>
              <a:prstGeom prst="rect">
                <a:avLst/>
              </a:prstGeom>
              <a:noFill/>
              <a:ln w="9525">
                <a:solidFill>
                  <a:schemeClr val="tx1"/>
                </a:solidFill>
                <a:miter lim="800000"/>
                <a:headEnd/>
                <a:tailEnd/>
              </a:ln>
              <a:effectLst/>
            </p:spPr>
            <p:txBody>
              <a:bodyPr wrap="none"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sp>
          <p:nvSpPr>
            <p:cNvPr id="238669" name="Text Box 11">
              <a:extLst>
                <a:ext uri="{FF2B5EF4-FFF2-40B4-BE49-F238E27FC236}">
                  <a16:creationId xmlns:a16="http://schemas.microsoft.com/office/drawing/2014/main" id="{5C79FE87-23C3-42B5-A107-63BFD7C6B321}"/>
                </a:ext>
              </a:extLst>
            </p:cNvPr>
            <p:cNvSpPr txBox="1">
              <a:spLocks noChangeArrowheads="1"/>
            </p:cNvSpPr>
            <p:nvPr/>
          </p:nvSpPr>
          <p:spPr bwMode="auto">
            <a:xfrm>
              <a:off x="4272" y="2592"/>
              <a:ext cx="115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0066FF"/>
                  </a:solidFill>
                  <a:ea typeface="宋体" panose="02010600030101010101" pitchFamily="2" charset="-122"/>
                  <a:cs typeface="Times New Roman" panose="02020603050405020304" pitchFamily="18" charset="0"/>
                </a:rPr>
                <a:t>Salt‑and‑pepper noise removed using 4‑neighbors</a:t>
              </a:r>
            </a:p>
          </p:txBody>
        </p:sp>
      </p:grpSp>
      <p:sp>
        <p:nvSpPr>
          <p:cNvPr id="662540" name="Text Box 12">
            <a:extLst>
              <a:ext uri="{FF2B5EF4-FFF2-40B4-BE49-F238E27FC236}">
                <a16:creationId xmlns:a16="http://schemas.microsoft.com/office/drawing/2014/main" id="{BD54DCFA-4E09-4B96-B7CD-BBEEE2C56972}"/>
              </a:ext>
            </a:extLst>
          </p:cNvPr>
          <p:cNvSpPr txBox="1">
            <a:spLocks noChangeArrowheads="1"/>
          </p:cNvSpPr>
          <p:nvPr/>
        </p:nvSpPr>
        <p:spPr bwMode="auto">
          <a:xfrm>
            <a:off x="5181600" y="2286000"/>
            <a:ext cx="228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cs typeface="Times New Roman" panose="02020603050405020304" pitchFamily="18" charset="0"/>
              </a:rPr>
              <a:t>Pepper </a:t>
            </a:r>
            <a:r>
              <a:rPr lang="en-US" altLang="zh-CN" sz="2000">
                <a:solidFill>
                  <a:srgbClr val="000000"/>
                </a:solidFill>
                <a:ea typeface="宋体" panose="02010600030101010101" pitchFamily="2" charset="-122"/>
                <a:cs typeface="Times New Roman" panose="02020603050405020304" pitchFamily="18" charset="0"/>
              </a:rPr>
              <a:t>noise removed using </a:t>
            </a:r>
            <a:r>
              <a:rPr lang="en-US" altLang="zh-CN" sz="2000">
                <a:solidFill>
                  <a:srgbClr val="FF0000"/>
                </a:solidFill>
                <a:ea typeface="宋体" panose="02010600030101010101" pitchFamily="2" charset="-122"/>
                <a:cs typeface="Times New Roman" panose="02020603050405020304" pitchFamily="18" charset="0"/>
              </a:rPr>
              <a:t>4</a:t>
            </a:r>
            <a:r>
              <a:rPr lang="en-US" altLang="zh-CN" sz="2000">
                <a:solidFill>
                  <a:srgbClr val="000000"/>
                </a:solidFill>
                <a:ea typeface="宋体" panose="02010600030101010101" pitchFamily="2" charset="-122"/>
                <a:cs typeface="Times New Roman" panose="02020603050405020304" pitchFamily="18" charset="0"/>
              </a:rPr>
              <a:t>‑neighbors</a:t>
            </a:r>
          </a:p>
        </p:txBody>
      </p:sp>
      <p:sp>
        <p:nvSpPr>
          <p:cNvPr id="662541" name="Text Box 13">
            <a:extLst>
              <a:ext uri="{FF2B5EF4-FFF2-40B4-BE49-F238E27FC236}">
                <a16:creationId xmlns:a16="http://schemas.microsoft.com/office/drawing/2014/main" id="{AD23554D-0F11-4C40-80D3-43C67AB0631F}"/>
              </a:ext>
            </a:extLst>
          </p:cNvPr>
          <p:cNvSpPr txBox="1">
            <a:spLocks noChangeArrowheads="1"/>
          </p:cNvSpPr>
          <p:nvPr/>
        </p:nvSpPr>
        <p:spPr bwMode="auto">
          <a:xfrm>
            <a:off x="5181600" y="5029200"/>
            <a:ext cx="228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cs typeface="Times New Roman" panose="02020603050405020304" pitchFamily="18" charset="0"/>
              </a:rPr>
              <a:t>Salt</a:t>
            </a:r>
            <a:r>
              <a:rPr lang="en-US" altLang="zh-CN" sz="2000">
                <a:solidFill>
                  <a:srgbClr val="000000"/>
                </a:solidFill>
                <a:ea typeface="宋体" panose="02010600030101010101" pitchFamily="2" charset="-122"/>
                <a:cs typeface="Times New Roman" panose="02020603050405020304" pitchFamily="18" charset="0"/>
              </a:rPr>
              <a:t> noise removed using </a:t>
            </a:r>
            <a:r>
              <a:rPr lang="en-US" altLang="zh-CN" sz="2000">
                <a:solidFill>
                  <a:srgbClr val="FF0000"/>
                </a:solidFill>
                <a:ea typeface="宋体" panose="02010600030101010101" pitchFamily="2" charset="-122"/>
                <a:cs typeface="Times New Roman" panose="02020603050405020304" pitchFamily="18" charset="0"/>
              </a:rPr>
              <a:t>4</a:t>
            </a:r>
            <a:r>
              <a:rPr lang="en-US" altLang="zh-CN" sz="2000">
                <a:solidFill>
                  <a:srgbClr val="000000"/>
                </a:solidFill>
                <a:ea typeface="宋体" panose="02010600030101010101" pitchFamily="2" charset="-122"/>
                <a:cs typeface="Times New Roman" panose="02020603050405020304" pitchFamily="18" charset="0"/>
              </a:rPr>
              <a:t>‑neighbors</a:t>
            </a:r>
          </a:p>
        </p:txBody>
      </p:sp>
      <p:grpSp>
        <p:nvGrpSpPr>
          <p:cNvPr id="6" name="Group 14">
            <a:extLst>
              <a:ext uri="{FF2B5EF4-FFF2-40B4-BE49-F238E27FC236}">
                <a16:creationId xmlns:a16="http://schemas.microsoft.com/office/drawing/2014/main" id="{B626A53C-51C1-4087-B029-D27F91B2BE63}"/>
              </a:ext>
            </a:extLst>
          </p:cNvPr>
          <p:cNvGrpSpPr>
            <a:grpSpLocks/>
          </p:cNvGrpSpPr>
          <p:nvPr/>
        </p:nvGrpSpPr>
        <p:grpSpPr bwMode="auto">
          <a:xfrm>
            <a:off x="4267200" y="838200"/>
            <a:ext cx="1676400" cy="1371600"/>
            <a:chOff x="1728" y="528"/>
            <a:chExt cx="1056" cy="864"/>
          </a:xfrm>
        </p:grpSpPr>
        <p:sp>
          <p:nvSpPr>
            <p:cNvPr id="662543" name="Rectangle 15">
              <a:extLst>
                <a:ext uri="{FF2B5EF4-FFF2-40B4-BE49-F238E27FC236}">
                  <a16:creationId xmlns:a16="http://schemas.microsoft.com/office/drawing/2014/main" id="{05F775E2-AC59-494F-968A-8F128D086908}"/>
                </a:ext>
              </a:extLst>
            </p:cNvPr>
            <p:cNvSpPr>
              <a:spLocks noChangeArrowheads="1"/>
            </p:cNvSpPr>
            <p:nvPr/>
          </p:nvSpPr>
          <p:spPr bwMode="auto">
            <a:xfrm>
              <a:off x="1728" y="863"/>
              <a:ext cx="1056" cy="194"/>
            </a:xfrm>
            <a:prstGeom prst="rect">
              <a:avLst/>
            </a:prstGeom>
            <a:solidFill>
              <a:schemeClr val="bg1"/>
            </a:solidFill>
            <a:ln w="9525" algn="ctr">
              <a:solidFill>
                <a:schemeClr val="tx1"/>
              </a:solidFill>
              <a:miter lim="800000"/>
              <a:headEnd/>
              <a:tailEnd/>
            </a:ln>
            <a:effectLst>
              <a:outerShdw dist="89803" dir="2700000"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662544" name="Line 16">
              <a:extLst>
                <a:ext uri="{FF2B5EF4-FFF2-40B4-BE49-F238E27FC236}">
                  <a16:creationId xmlns:a16="http://schemas.microsoft.com/office/drawing/2014/main" id="{FF502934-859C-4066-922E-8774DE74D6B1}"/>
                </a:ext>
              </a:extLst>
            </p:cNvPr>
            <p:cNvSpPr>
              <a:spLocks noChangeShapeType="1"/>
            </p:cNvSpPr>
            <p:nvPr/>
          </p:nvSpPr>
          <p:spPr bwMode="auto">
            <a:xfrm flipV="1">
              <a:off x="2448"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45" name="Line 17">
              <a:extLst>
                <a:ext uri="{FF2B5EF4-FFF2-40B4-BE49-F238E27FC236}">
                  <a16:creationId xmlns:a16="http://schemas.microsoft.com/office/drawing/2014/main" id="{E4705FE7-C43F-4479-9007-61AB94F3E3BE}"/>
                </a:ext>
              </a:extLst>
            </p:cNvPr>
            <p:cNvSpPr>
              <a:spLocks noChangeShapeType="1"/>
            </p:cNvSpPr>
            <p:nvPr/>
          </p:nvSpPr>
          <p:spPr bwMode="auto">
            <a:xfrm>
              <a:off x="1728" y="1104"/>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46" name="Line 18">
              <a:extLst>
                <a:ext uri="{FF2B5EF4-FFF2-40B4-BE49-F238E27FC236}">
                  <a16:creationId xmlns:a16="http://schemas.microsoft.com/office/drawing/2014/main" id="{6450F273-9C0D-49A7-A325-8A3FD6E935DD}"/>
                </a:ext>
              </a:extLst>
            </p:cNvPr>
            <p:cNvSpPr>
              <a:spLocks noChangeShapeType="1"/>
            </p:cNvSpPr>
            <p:nvPr/>
          </p:nvSpPr>
          <p:spPr bwMode="auto">
            <a:xfrm flipV="1">
              <a:off x="2064"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47" name="Line 19">
              <a:extLst>
                <a:ext uri="{FF2B5EF4-FFF2-40B4-BE49-F238E27FC236}">
                  <a16:creationId xmlns:a16="http://schemas.microsoft.com/office/drawing/2014/main" id="{CB4F4D24-FEF1-42E4-B3FC-1325ECF2B387}"/>
                </a:ext>
              </a:extLst>
            </p:cNvPr>
            <p:cNvSpPr>
              <a:spLocks noChangeShapeType="1"/>
            </p:cNvSpPr>
            <p:nvPr/>
          </p:nvSpPr>
          <p:spPr bwMode="auto">
            <a:xfrm>
              <a:off x="1728" y="816"/>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38658" name="Group 20">
              <a:extLst>
                <a:ext uri="{FF2B5EF4-FFF2-40B4-BE49-F238E27FC236}">
                  <a16:creationId xmlns:a16="http://schemas.microsoft.com/office/drawing/2014/main" id="{19F482DC-77B3-4ABE-BD3B-5FC0F817BBD6}"/>
                </a:ext>
              </a:extLst>
            </p:cNvPr>
            <p:cNvGrpSpPr>
              <a:grpSpLocks/>
            </p:cNvGrpSpPr>
            <p:nvPr/>
          </p:nvGrpSpPr>
          <p:grpSpPr bwMode="auto">
            <a:xfrm>
              <a:off x="1776" y="576"/>
              <a:ext cx="960" cy="768"/>
              <a:chOff x="4176" y="1296"/>
              <a:chExt cx="960" cy="768"/>
            </a:xfrm>
          </p:grpSpPr>
          <p:sp>
            <p:nvSpPr>
              <p:cNvPr id="238659" name="Text Box 21">
                <a:extLst>
                  <a:ext uri="{FF2B5EF4-FFF2-40B4-BE49-F238E27FC236}">
                    <a16:creationId xmlns:a16="http://schemas.microsoft.com/office/drawing/2014/main" id="{7772A3C4-6E43-4E87-B2ED-FDF4E86B8371}"/>
                  </a:ext>
                </a:extLst>
              </p:cNvPr>
              <p:cNvSpPr txBox="1">
                <a:spLocks noChangeArrowheads="1"/>
              </p:cNvSpPr>
              <p:nvPr/>
            </p:nvSpPr>
            <p:spPr bwMode="auto">
              <a:xfrm>
                <a:off x="4848"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8660" name="Text Box 22">
                <a:extLst>
                  <a:ext uri="{FF2B5EF4-FFF2-40B4-BE49-F238E27FC236}">
                    <a16:creationId xmlns:a16="http://schemas.microsoft.com/office/drawing/2014/main" id="{E9C6688E-094A-4E17-8FAA-84F83B802356}"/>
                  </a:ext>
                </a:extLst>
              </p:cNvPr>
              <p:cNvSpPr txBox="1">
                <a:spLocks noChangeArrowheads="1"/>
              </p:cNvSpPr>
              <p:nvPr/>
            </p:nvSpPr>
            <p:spPr bwMode="auto">
              <a:xfrm>
                <a:off x="4848"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61" name="Text Box 23">
                <a:extLst>
                  <a:ext uri="{FF2B5EF4-FFF2-40B4-BE49-F238E27FC236}">
                    <a16:creationId xmlns:a16="http://schemas.microsoft.com/office/drawing/2014/main" id="{8AC2B06A-DD56-42A7-80C0-70E4459EC801}"/>
                  </a:ext>
                </a:extLst>
              </p:cNvPr>
              <p:cNvSpPr txBox="1">
                <a:spLocks noChangeArrowheads="1"/>
              </p:cNvSpPr>
              <p:nvPr/>
            </p:nvSpPr>
            <p:spPr bwMode="auto">
              <a:xfrm>
                <a:off x="4512"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8662" name="Text Box 24">
                <a:extLst>
                  <a:ext uri="{FF2B5EF4-FFF2-40B4-BE49-F238E27FC236}">
                    <a16:creationId xmlns:a16="http://schemas.microsoft.com/office/drawing/2014/main" id="{57045A91-14FD-4A19-9CDF-DFE8F3AE6BD9}"/>
                  </a:ext>
                </a:extLst>
              </p:cNvPr>
              <p:cNvSpPr txBox="1">
                <a:spLocks noChangeArrowheads="1"/>
              </p:cNvSpPr>
              <p:nvPr/>
            </p:nvSpPr>
            <p:spPr bwMode="auto">
              <a:xfrm>
                <a:off x="4512"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8663" name="Text Box 25">
                <a:extLst>
                  <a:ext uri="{FF2B5EF4-FFF2-40B4-BE49-F238E27FC236}">
                    <a16:creationId xmlns:a16="http://schemas.microsoft.com/office/drawing/2014/main" id="{FD3AF46E-C632-41CA-A273-2AB6061B52F2}"/>
                  </a:ext>
                </a:extLst>
              </p:cNvPr>
              <p:cNvSpPr txBox="1">
                <a:spLocks noChangeArrowheads="1"/>
              </p:cNvSpPr>
              <p:nvPr/>
            </p:nvSpPr>
            <p:spPr bwMode="auto">
              <a:xfrm>
                <a:off x="4512"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8664" name="Text Box 26">
                <a:extLst>
                  <a:ext uri="{FF2B5EF4-FFF2-40B4-BE49-F238E27FC236}">
                    <a16:creationId xmlns:a16="http://schemas.microsoft.com/office/drawing/2014/main" id="{5F4E5A12-A017-42A8-8DA7-354D9006628D}"/>
                  </a:ext>
                </a:extLst>
              </p:cNvPr>
              <p:cNvSpPr txBox="1">
                <a:spLocks noChangeArrowheads="1"/>
              </p:cNvSpPr>
              <p:nvPr/>
            </p:nvSpPr>
            <p:spPr bwMode="auto">
              <a:xfrm>
                <a:off x="4176"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65" name="Text Box 27">
                <a:extLst>
                  <a:ext uri="{FF2B5EF4-FFF2-40B4-BE49-F238E27FC236}">
                    <a16:creationId xmlns:a16="http://schemas.microsoft.com/office/drawing/2014/main" id="{C6BE5D0A-9A48-4FA7-9DD2-E9E0FA0EF5DC}"/>
                  </a:ext>
                </a:extLst>
              </p:cNvPr>
              <p:cNvSpPr txBox="1">
                <a:spLocks noChangeArrowheads="1"/>
              </p:cNvSpPr>
              <p:nvPr/>
            </p:nvSpPr>
            <p:spPr bwMode="auto">
              <a:xfrm>
                <a:off x="4176"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8666" name="Text Box 28">
                <a:extLst>
                  <a:ext uri="{FF2B5EF4-FFF2-40B4-BE49-F238E27FC236}">
                    <a16:creationId xmlns:a16="http://schemas.microsoft.com/office/drawing/2014/main" id="{3122983A-ECCF-4139-A4AD-D145B7CDC6DA}"/>
                  </a:ext>
                </a:extLst>
              </p:cNvPr>
              <p:cNvSpPr txBox="1">
                <a:spLocks noChangeArrowheads="1"/>
              </p:cNvSpPr>
              <p:nvPr/>
            </p:nvSpPr>
            <p:spPr bwMode="auto">
              <a:xfrm>
                <a:off x="4176"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67" name="Text Box 29">
                <a:extLst>
                  <a:ext uri="{FF2B5EF4-FFF2-40B4-BE49-F238E27FC236}">
                    <a16:creationId xmlns:a16="http://schemas.microsoft.com/office/drawing/2014/main" id="{F7832E08-DDF6-4656-AF4D-55408ADD57E1}"/>
                  </a:ext>
                </a:extLst>
              </p:cNvPr>
              <p:cNvSpPr txBox="1">
                <a:spLocks noChangeArrowheads="1"/>
              </p:cNvSpPr>
              <p:nvPr/>
            </p:nvSpPr>
            <p:spPr bwMode="auto">
              <a:xfrm>
                <a:off x="4848"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grpSp>
      </p:grpSp>
      <p:grpSp>
        <p:nvGrpSpPr>
          <p:cNvPr id="8" name="Group 30">
            <a:extLst>
              <a:ext uri="{FF2B5EF4-FFF2-40B4-BE49-F238E27FC236}">
                <a16:creationId xmlns:a16="http://schemas.microsoft.com/office/drawing/2014/main" id="{D608E1FF-CE34-4C71-9DF9-71BC0E2884E5}"/>
              </a:ext>
            </a:extLst>
          </p:cNvPr>
          <p:cNvGrpSpPr>
            <a:grpSpLocks/>
          </p:cNvGrpSpPr>
          <p:nvPr/>
        </p:nvGrpSpPr>
        <p:grpSpPr bwMode="auto">
          <a:xfrm>
            <a:off x="6400800" y="838200"/>
            <a:ext cx="1676400" cy="1371600"/>
            <a:chOff x="1728" y="528"/>
            <a:chExt cx="1056" cy="864"/>
          </a:xfrm>
        </p:grpSpPr>
        <p:sp>
          <p:nvSpPr>
            <p:cNvPr id="662559" name="Rectangle 31">
              <a:extLst>
                <a:ext uri="{FF2B5EF4-FFF2-40B4-BE49-F238E27FC236}">
                  <a16:creationId xmlns:a16="http://schemas.microsoft.com/office/drawing/2014/main" id="{6F9535E6-4137-4D76-9E84-5283A690229B}"/>
                </a:ext>
              </a:extLst>
            </p:cNvPr>
            <p:cNvSpPr>
              <a:spLocks noChangeArrowheads="1"/>
            </p:cNvSpPr>
            <p:nvPr/>
          </p:nvSpPr>
          <p:spPr bwMode="auto">
            <a:xfrm>
              <a:off x="1728" y="863"/>
              <a:ext cx="1056" cy="194"/>
            </a:xfrm>
            <a:prstGeom prst="rect">
              <a:avLst/>
            </a:prstGeom>
            <a:solidFill>
              <a:schemeClr val="bg1"/>
            </a:solidFill>
            <a:ln w="9525" algn="ctr">
              <a:solidFill>
                <a:schemeClr val="tx1"/>
              </a:solidFill>
              <a:miter lim="800000"/>
              <a:headEnd/>
              <a:tailEnd/>
            </a:ln>
            <a:effectLst>
              <a:outerShdw dist="89803" dir="2700000"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662560" name="Line 32">
              <a:extLst>
                <a:ext uri="{FF2B5EF4-FFF2-40B4-BE49-F238E27FC236}">
                  <a16:creationId xmlns:a16="http://schemas.microsoft.com/office/drawing/2014/main" id="{5464D437-3927-4CF8-8151-4F89F2738EC6}"/>
                </a:ext>
              </a:extLst>
            </p:cNvPr>
            <p:cNvSpPr>
              <a:spLocks noChangeShapeType="1"/>
            </p:cNvSpPr>
            <p:nvPr/>
          </p:nvSpPr>
          <p:spPr bwMode="auto">
            <a:xfrm flipV="1">
              <a:off x="2448"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61" name="Line 33">
              <a:extLst>
                <a:ext uri="{FF2B5EF4-FFF2-40B4-BE49-F238E27FC236}">
                  <a16:creationId xmlns:a16="http://schemas.microsoft.com/office/drawing/2014/main" id="{6C985CBF-1EEF-4072-980D-2589E6D7304D}"/>
                </a:ext>
              </a:extLst>
            </p:cNvPr>
            <p:cNvSpPr>
              <a:spLocks noChangeShapeType="1"/>
            </p:cNvSpPr>
            <p:nvPr/>
          </p:nvSpPr>
          <p:spPr bwMode="auto">
            <a:xfrm>
              <a:off x="1728" y="1104"/>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62" name="Line 34">
              <a:extLst>
                <a:ext uri="{FF2B5EF4-FFF2-40B4-BE49-F238E27FC236}">
                  <a16:creationId xmlns:a16="http://schemas.microsoft.com/office/drawing/2014/main" id="{2B9E9382-B4FA-4920-BF4A-BAA8F4EF3506}"/>
                </a:ext>
              </a:extLst>
            </p:cNvPr>
            <p:cNvSpPr>
              <a:spLocks noChangeShapeType="1"/>
            </p:cNvSpPr>
            <p:nvPr/>
          </p:nvSpPr>
          <p:spPr bwMode="auto">
            <a:xfrm flipV="1">
              <a:off x="2064"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63" name="Line 35">
              <a:extLst>
                <a:ext uri="{FF2B5EF4-FFF2-40B4-BE49-F238E27FC236}">
                  <a16:creationId xmlns:a16="http://schemas.microsoft.com/office/drawing/2014/main" id="{F3F9FEB2-32A5-451F-87D6-43DD240F69D7}"/>
                </a:ext>
              </a:extLst>
            </p:cNvPr>
            <p:cNvSpPr>
              <a:spLocks noChangeShapeType="1"/>
            </p:cNvSpPr>
            <p:nvPr/>
          </p:nvSpPr>
          <p:spPr bwMode="auto">
            <a:xfrm>
              <a:off x="1728" y="816"/>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38643" name="Group 36">
              <a:extLst>
                <a:ext uri="{FF2B5EF4-FFF2-40B4-BE49-F238E27FC236}">
                  <a16:creationId xmlns:a16="http://schemas.microsoft.com/office/drawing/2014/main" id="{F1D8ABF0-E1AD-4D50-964B-E58EF923EC43}"/>
                </a:ext>
              </a:extLst>
            </p:cNvPr>
            <p:cNvGrpSpPr>
              <a:grpSpLocks/>
            </p:cNvGrpSpPr>
            <p:nvPr/>
          </p:nvGrpSpPr>
          <p:grpSpPr bwMode="auto">
            <a:xfrm>
              <a:off x="1776" y="576"/>
              <a:ext cx="960" cy="768"/>
              <a:chOff x="4176" y="1296"/>
              <a:chExt cx="960" cy="768"/>
            </a:xfrm>
          </p:grpSpPr>
          <p:sp>
            <p:nvSpPr>
              <p:cNvPr id="238644" name="Text Box 37">
                <a:extLst>
                  <a:ext uri="{FF2B5EF4-FFF2-40B4-BE49-F238E27FC236}">
                    <a16:creationId xmlns:a16="http://schemas.microsoft.com/office/drawing/2014/main" id="{4BED89FE-6608-4CF5-B70F-6FB059EE8123}"/>
                  </a:ext>
                </a:extLst>
              </p:cNvPr>
              <p:cNvSpPr txBox="1">
                <a:spLocks noChangeArrowheads="1"/>
              </p:cNvSpPr>
              <p:nvPr/>
            </p:nvSpPr>
            <p:spPr bwMode="auto">
              <a:xfrm>
                <a:off x="4848"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8645" name="Text Box 38">
                <a:extLst>
                  <a:ext uri="{FF2B5EF4-FFF2-40B4-BE49-F238E27FC236}">
                    <a16:creationId xmlns:a16="http://schemas.microsoft.com/office/drawing/2014/main" id="{4BAE3C8D-6593-4CE9-B182-4E59259C4FDC}"/>
                  </a:ext>
                </a:extLst>
              </p:cNvPr>
              <p:cNvSpPr txBox="1">
                <a:spLocks noChangeArrowheads="1"/>
              </p:cNvSpPr>
              <p:nvPr/>
            </p:nvSpPr>
            <p:spPr bwMode="auto">
              <a:xfrm>
                <a:off x="4848"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46" name="Text Box 39">
                <a:extLst>
                  <a:ext uri="{FF2B5EF4-FFF2-40B4-BE49-F238E27FC236}">
                    <a16:creationId xmlns:a16="http://schemas.microsoft.com/office/drawing/2014/main" id="{AFB6CA7D-C95D-465C-A377-760933E9A9B5}"/>
                  </a:ext>
                </a:extLst>
              </p:cNvPr>
              <p:cNvSpPr txBox="1">
                <a:spLocks noChangeArrowheads="1"/>
              </p:cNvSpPr>
              <p:nvPr/>
            </p:nvSpPr>
            <p:spPr bwMode="auto">
              <a:xfrm>
                <a:off x="4512"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8647" name="Text Box 40">
                <a:extLst>
                  <a:ext uri="{FF2B5EF4-FFF2-40B4-BE49-F238E27FC236}">
                    <a16:creationId xmlns:a16="http://schemas.microsoft.com/office/drawing/2014/main" id="{AEE9526D-4C4B-48ED-BBAE-92AAC1A802AD}"/>
                  </a:ext>
                </a:extLst>
              </p:cNvPr>
              <p:cNvSpPr txBox="1">
                <a:spLocks noChangeArrowheads="1"/>
              </p:cNvSpPr>
              <p:nvPr/>
            </p:nvSpPr>
            <p:spPr bwMode="auto">
              <a:xfrm>
                <a:off x="4512"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FF0000"/>
                    </a:solidFill>
                    <a:ea typeface="宋体" panose="02010600030101010101" pitchFamily="2" charset="-122"/>
                  </a:rPr>
                  <a:t>1</a:t>
                </a:r>
              </a:p>
            </p:txBody>
          </p:sp>
          <p:sp>
            <p:nvSpPr>
              <p:cNvPr id="238648" name="Text Box 41">
                <a:extLst>
                  <a:ext uri="{FF2B5EF4-FFF2-40B4-BE49-F238E27FC236}">
                    <a16:creationId xmlns:a16="http://schemas.microsoft.com/office/drawing/2014/main" id="{B81F6208-6831-4A78-8E79-269757A8AF14}"/>
                  </a:ext>
                </a:extLst>
              </p:cNvPr>
              <p:cNvSpPr txBox="1">
                <a:spLocks noChangeArrowheads="1"/>
              </p:cNvSpPr>
              <p:nvPr/>
            </p:nvSpPr>
            <p:spPr bwMode="auto">
              <a:xfrm>
                <a:off x="4512"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8649" name="Text Box 42">
                <a:extLst>
                  <a:ext uri="{FF2B5EF4-FFF2-40B4-BE49-F238E27FC236}">
                    <a16:creationId xmlns:a16="http://schemas.microsoft.com/office/drawing/2014/main" id="{B3F7A94A-8C95-4CB0-994B-D925520D5E0A}"/>
                  </a:ext>
                </a:extLst>
              </p:cNvPr>
              <p:cNvSpPr txBox="1">
                <a:spLocks noChangeArrowheads="1"/>
              </p:cNvSpPr>
              <p:nvPr/>
            </p:nvSpPr>
            <p:spPr bwMode="auto">
              <a:xfrm>
                <a:off x="4176"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50" name="Text Box 43">
                <a:extLst>
                  <a:ext uri="{FF2B5EF4-FFF2-40B4-BE49-F238E27FC236}">
                    <a16:creationId xmlns:a16="http://schemas.microsoft.com/office/drawing/2014/main" id="{C90A90EC-BBBD-4382-B33E-4E1839FC5CC9}"/>
                  </a:ext>
                </a:extLst>
              </p:cNvPr>
              <p:cNvSpPr txBox="1">
                <a:spLocks noChangeArrowheads="1"/>
              </p:cNvSpPr>
              <p:nvPr/>
            </p:nvSpPr>
            <p:spPr bwMode="auto">
              <a:xfrm>
                <a:off x="4176"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8651" name="Text Box 44">
                <a:extLst>
                  <a:ext uri="{FF2B5EF4-FFF2-40B4-BE49-F238E27FC236}">
                    <a16:creationId xmlns:a16="http://schemas.microsoft.com/office/drawing/2014/main" id="{993F767A-BCE1-41D4-A0FF-06A7E8D7DC89}"/>
                  </a:ext>
                </a:extLst>
              </p:cNvPr>
              <p:cNvSpPr txBox="1">
                <a:spLocks noChangeArrowheads="1"/>
              </p:cNvSpPr>
              <p:nvPr/>
            </p:nvSpPr>
            <p:spPr bwMode="auto">
              <a:xfrm>
                <a:off x="4176"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52" name="Text Box 45">
                <a:extLst>
                  <a:ext uri="{FF2B5EF4-FFF2-40B4-BE49-F238E27FC236}">
                    <a16:creationId xmlns:a16="http://schemas.microsoft.com/office/drawing/2014/main" id="{E9BA55E0-EE01-4D9B-A2BD-2A744AE99C75}"/>
                  </a:ext>
                </a:extLst>
              </p:cNvPr>
              <p:cNvSpPr txBox="1">
                <a:spLocks noChangeArrowheads="1"/>
              </p:cNvSpPr>
              <p:nvPr/>
            </p:nvSpPr>
            <p:spPr bwMode="auto">
              <a:xfrm>
                <a:off x="4848"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grpSp>
      </p:grpSp>
      <p:sp>
        <p:nvSpPr>
          <p:cNvPr id="662574" name="AutoShape 46">
            <a:extLst>
              <a:ext uri="{FF2B5EF4-FFF2-40B4-BE49-F238E27FC236}">
                <a16:creationId xmlns:a16="http://schemas.microsoft.com/office/drawing/2014/main" id="{55302B0D-4FB9-4E0A-91DA-3BC0B4C6D28E}"/>
              </a:ext>
            </a:extLst>
          </p:cNvPr>
          <p:cNvSpPr>
            <a:spLocks noChangeArrowheads="1"/>
          </p:cNvSpPr>
          <p:nvPr/>
        </p:nvSpPr>
        <p:spPr bwMode="auto">
          <a:xfrm>
            <a:off x="5867400" y="1256407"/>
            <a:ext cx="685800" cy="611386"/>
          </a:xfrm>
          <a:prstGeom prst="notchedRightArrow">
            <a:avLst>
              <a:gd name="adj1" fmla="val 50000"/>
              <a:gd name="adj2" fmla="val 45370"/>
            </a:avLst>
          </a:prstGeom>
          <a:solidFill>
            <a:srgbClr val="CCECFF"/>
          </a:solidFill>
          <a:ln w="9525">
            <a:noFill/>
            <a:prstDash val="lgDash"/>
            <a:miter lim="800000"/>
            <a:headEnd/>
            <a:tailEnd/>
          </a:ln>
          <a:effectLst>
            <a:outerShdw dist="56796" dir="3806097"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nvGrpSpPr>
          <p:cNvPr id="10" name="Group 47">
            <a:extLst>
              <a:ext uri="{FF2B5EF4-FFF2-40B4-BE49-F238E27FC236}">
                <a16:creationId xmlns:a16="http://schemas.microsoft.com/office/drawing/2014/main" id="{3ECB2FF1-39A7-4476-A9A9-8F4251D5922A}"/>
              </a:ext>
            </a:extLst>
          </p:cNvPr>
          <p:cNvGrpSpPr>
            <a:grpSpLocks/>
          </p:cNvGrpSpPr>
          <p:nvPr/>
        </p:nvGrpSpPr>
        <p:grpSpPr bwMode="auto">
          <a:xfrm>
            <a:off x="4267200" y="3581400"/>
            <a:ext cx="1676400" cy="1371600"/>
            <a:chOff x="1728" y="528"/>
            <a:chExt cx="1056" cy="864"/>
          </a:xfrm>
        </p:grpSpPr>
        <p:sp>
          <p:nvSpPr>
            <p:cNvPr id="662576" name="Rectangle 48">
              <a:extLst>
                <a:ext uri="{FF2B5EF4-FFF2-40B4-BE49-F238E27FC236}">
                  <a16:creationId xmlns:a16="http://schemas.microsoft.com/office/drawing/2014/main" id="{09228DF2-4947-4EEB-B200-DC6F0BEC4DD0}"/>
                </a:ext>
              </a:extLst>
            </p:cNvPr>
            <p:cNvSpPr>
              <a:spLocks noChangeArrowheads="1"/>
            </p:cNvSpPr>
            <p:nvPr/>
          </p:nvSpPr>
          <p:spPr bwMode="auto">
            <a:xfrm>
              <a:off x="1728" y="863"/>
              <a:ext cx="1056" cy="194"/>
            </a:xfrm>
            <a:prstGeom prst="rect">
              <a:avLst/>
            </a:prstGeom>
            <a:solidFill>
              <a:schemeClr val="bg1"/>
            </a:solidFill>
            <a:ln w="9525" algn="ctr">
              <a:solidFill>
                <a:schemeClr val="tx1"/>
              </a:solidFill>
              <a:miter lim="800000"/>
              <a:headEnd/>
              <a:tailEnd/>
            </a:ln>
            <a:effectLst>
              <a:outerShdw dist="89803" dir="2700000"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662577" name="Line 49">
              <a:extLst>
                <a:ext uri="{FF2B5EF4-FFF2-40B4-BE49-F238E27FC236}">
                  <a16:creationId xmlns:a16="http://schemas.microsoft.com/office/drawing/2014/main" id="{404224CB-3E63-4937-A39A-9BD5E651EEA3}"/>
                </a:ext>
              </a:extLst>
            </p:cNvPr>
            <p:cNvSpPr>
              <a:spLocks noChangeShapeType="1"/>
            </p:cNvSpPr>
            <p:nvPr/>
          </p:nvSpPr>
          <p:spPr bwMode="auto">
            <a:xfrm flipV="1">
              <a:off x="2448"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78" name="Line 50">
              <a:extLst>
                <a:ext uri="{FF2B5EF4-FFF2-40B4-BE49-F238E27FC236}">
                  <a16:creationId xmlns:a16="http://schemas.microsoft.com/office/drawing/2014/main" id="{A3923C68-6DF6-499F-B979-ECF9B17E7A81}"/>
                </a:ext>
              </a:extLst>
            </p:cNvPr>
            <p:cNvSpPr>
              <a:spLocks noChangeShapeType="1"/>
            </p:cNvSpPr>
            <p:nvPr/>
          </p:nvSpPr>
          <p:spPr bwMode="auto">
            <a:xfrm>
              <a:off x="1728" y="1104"/>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79" name="Line 51">
              <a:extLst>
                <a:ext uri="{FF2B5EF4-FFF2-40B4-BE49-F238E27FC236}">
                  <a16:creationId xmlns:a16="http://schemas.microsoft.com/office/drawing/2014/main" id="{5511E3AA-FBC3-4AF6-954F-8C02DD962BDA}"/>
                </a:ext>
              </a:extLst>
            </p:cNvPr>
            <p:cNvSpPr>
              <a:spLocks noChangeShapeType="1"/>
            </p:cNvSpPr>
            <p:nvPr/>
          </p:nvSpPr>
          <p:spPr bwMode="auto">
            <a:xfrm flipV="1">
              <a:off x="2064"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80" name="Line 52">
              <a:extLst>
                <a:ext uri="{FF2B5EF4-FFF2-40B4-BE49-F238E27FC236}">
                  <a16:creationId xmlns:a16="http://schemas.microsoft.com/office/drawing/2014/main" id="{C5014E03-CA2B-4D33-B43C-2AD4A65BA570}"/>
                </a:ext>
              </a:extLst>
            </p:cNvPr>
            <p:cNvSpPr>
              <a:spLocks noChangeShapeType="1"/>
            </p:cNvSpPr>
            <p:nvPr/>
          </p:nvSpPr>
          <p:spPr bwMode="auto">
            <a:xfrm>
              <a:off x="1728" y="816"/>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38628" name="Group 53">
              <a:extLst>
                <a:ext uri="{FF2B5EF4-FFF2-40B4-BE49-F238E27FC236}">
                  <a16:creationId xmlns:a16="http://schemas.microsoft.com/office/drawing/2014/main" id="{6144EB8C-8CAC-4783-AD09-F5FE53A1ECBE}"/>
                </a:ext>
              </a:extLst>
            </p:cNvPr>
            <p:cNvGrpSpPr>
              <a:grpSpLocks/>
            </p:cNvGrpSpPr>
            <p:nvPr/>
          </p:nvGrpSpPr>
          <p:grpSpPr bwMode="auto">
            <a:xfrm>
              <a:off x="1776" y="576"/>
              <a:ext cx="960" cy="768"/>
              <a:chOff x="4176" y="1296"/>
              <a:chExt cx="960" cy="768"/>
            </a:xfrm>
          </p:grpSpPr>
          <p:sp>
            <p:nvSpPr>
              <p:cNvPr id="238629" name="Text Box 54">
                <a:extLst>
                  <a:ext uri="{FF2B5EF4-FFF2-40B4-BE49-F238E27FC236}">
                    <a16:creationId xmlns:a16="http://schemas.microsoft.com/office/drawing/2014/main" id="{2296AAA1-74C7-45B1-A550-13919E6F1D7A}"/>
                  </a:ext>
                </a:extLst>
              </p:cNvPr>
              <p:cNvSpPr txBox="1">
                <a:spLocks noChangeArrowheads="1"/>
              </p:cNvSpPr>
              <p:nvPr/>
            </p:nvSpPr>
            <p:spPr bwMode="auto">
              <a:xfrm>
                <a:off x="4848"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8630" name="Text Box 55">
                <a:extLst>
                  <a:ext uri="{FF2B5EF4-FFF2-40B4-BE49-F238E27FC236}">
                    <a16:creationId xmlns:a16="http://schemas.microsoft.com/office/drawing/2014/main" id="{00982CA7-A775-46B0-9876-EA09F64F5996}"/>
                  </a:ext>
                </a:extLst>
              </p:cNvPr>
              <p:cNvSpPr txBox="1">
                <a:spLocks noChangeArrowheads="1"/>
              </p:cNvSpPr>
              <p:nvPr/>
            </p:nvSpPr>
            <p:spPr bwMode="auto">
              <a:xfrm>
                <a:off x="4848"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31" name="Text Box 56">
                <a:extLst>
                  <a:ext uri="{FF2B5EF4-FFF2-40B4-BE49-F238E27FC236}">
                    <a16:creationId xmlns:a16="http://schemas.microsoft.com/office/drawing/2014/main" id="{CA5D8487-319D-4034-ACC9-9BACE12BFBA2}"/>
                  </a:ext>
                </a:extLst>
              </p:cNvPr>
              <p:cNvSpPr txBox="1">
                <a:spLocks noChangeArrowheads="1"/>
              </p:cNvSpPr>
              <p:nvPr/>
            </p:nvSpPr>
            <p:spPr bwMode="auto">
              <a:xfrm>
                <a:off x="4512"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8632" name="Text Box 57">
                <a:extLst>
                  <a:ext uri="{FF2B5EF4-FFF2-40B4-BE49-F238E27FC236}">
                    <a16:creationId xmlns:a16="http://schemas.microsoft.com/office/drawing/2014/main" id="{15411B25-E158-48A7-976E-622B3577EFAF}"/>
                  </a:ext>
                </a:extLst>
              </p:cNvPr>
              <p:cNvSpPr txBox="1">
                <a:spLocks noChangeArrowheads="1"/>
              </p:cNvSpPr>
              <p:nvPr/>
            </p:nvSpPr>
            <p:spPr bwMode="auto">
              <a:xfrm>
                <a:off x="4512"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1</a:t>
                </a:r>
              </a:p>
            </p:txBody>
          </p:sp>
          <p:sp>
            <p:nvSpPr>
              <p:cNvPr id="238633" name="Text Box 58">
                <a:extLst>
                  <a:ext uri="{FF2B5EF4-FFF2-40B4-BE49-F238E27FC236}">
                    <a16:creationId xmlns:a16="http://schemas.microsoft.com/office/drawing/2014/main" id="{4A936A39-299A-4E54-8B27-BD2E6E4CEF51}"/>
                  </a:ext>
                </a:extLst>
              </p:cNvPr>
              <p:cNvSpPr txBox="1">
                <a:spLocks noChangeArrowheads="1"/>
              </p:cNvSpPr>
              <p:nvPr/>
            </p:nvSpPr>
            <p:spPr bwMode="auto">
              <a:xfrm>
                <a:off x="4512"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8634" name="Text Box 59">
                <a:extLst>
                  <a:ext uri="{FF2B5EF4-FFF2-40B4-BE49-F238E27FC236}">
                    <a16:creationId xmlns:a16="http://schemas.microsoft.com/office/drawing/2014/main" id="{311FAF91-FD1A-4FCC-B704-9C9CD1BE7364}"/>
                  </a:ext>
                </a:extLst>
              </p:cNvPr>
              <p:cNvSpPr txBox="1">
                <a:spLocks noChangeArrowheads="1"/>
              </p:cNvSpPr>
              <p:nvPr/>
            </p:nvSpPr>
            <p:spPr bwMode="auto">
              <a:xfrm>
                <a:off x="4176"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35" name="Text Box 60">
                <a:extLst>
                  <a:ext uri="{FF2B5EF4-FFF2-40B4-BE49-F238E27FC236}">
                    <a16:creationId xmlns:a16="http://schemas.microsoft.com/office/drawing/2014/main" id="{17DB1560-0DD3-44B1-9A7F-BB75ED355789}"/>
                  </a:ext>
                </a:extLst>
              </p:cNvPr>
              <p:cNvSpPr txBox="1">
                <a:spLocks noChangeArrowheads="1"/>
              </p:cNvSpPr>
              <p:nvPr/>
            </p:nvSpPr>
            <p:spPr bwMode="auto">
              <a:xfrm>
                <a:off x="4176"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8636" name="Text Box 61">
                <a:extLst>
                  <a:ext uri="{FF2B5EF4-FFF2-40B4-BE49-F238E27FC236}">
                    <a16:creationId xmlns:a16="http://schemas.microsoft.com/office/drawing/2014/main" id="{8C702474-7CD0-4270-9A88-90078A52C81F}"/>
                  </a:ext>
                </a:extLst>
              </p:cNvPr>
              <p:cNvSpPr txBox="1">
                <a:spLocks noChangeArrowheads="1"/>
              </p:cNvSpPr>
              <p:nvPr/>
            </p:nvSpPr>
            <p:spPr bwMode="auto">
              <a:xfrm>
                <a:off x="4176"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37" name="Text Box 62">
                <a:extLst>
                  <a:ext uri="{FF2B5EF4-FFF2-40B4-BE49-F238E27FC236}">
                    <a16:creationId xmlns:a16="http://schemas.microsoft.com/office/drawing/2014/main" id="{36EA0B6C-0B66-46E8-A62E-948FBB4BA0C3}"/>
                  </a:ext>
                </a:extLst>
              </p:cNvPr>
              <p:cNvSpPr txBox="1">
                <a:spLocks noChangeArrowheads="1"/>
              </p:cNvSpPr>
              <p:nvPr/>
            </p:nvSpPr>
            <p:spPr bwMode="auto">
              <a:xfrm>
                <a:off x="4848"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grpSp>
      </p:grpSp>
      <p:grpSp>
        <p:nvGrpSpPr>
          <p:cNvPr id="12" name="Group 63">
            <a:extLst>
              <a:ext uri="{FF2B5EF4-FFF2-40B4-BE49-F238E27FC236}">
                <a16:creationId xmlns:a16="http://schemas.microsoft.com/office/drawing/2014/main" id="{C9BB6810-4376-449A-89ED-964E56340CA6}"/>
              </a:ext>
            </a:extLst>
          </p:cNvPr>
          <p:cNvGrpSpPr>
            <a:grpSpLocks/>
          </p:cNvGrpSpPr>
          <p:nvPr/>
        </p:nvGrpSpPr>
        <p:grpSpPr bwMode="auto">
          <a:xfrm>
            <a:off x="6400800" y="3581400"/>
            <a:ext cx="1676400" cy="1371600"/>
            <a:chOff x="1728" y="528"/>
            <a:chExt cx="1056" cy="864"/>
          </a:xfrm>
        </p:grpSpPr>
        <p:sp>
          <p:nvSpPr>
            <p:cNvPr id="662592" name="Rectangle 64">
              <a:extLst>
                <a:ext uri="{FF2B5EF4-FFF2-40B4-BE49-F238E27FC236}">
                  <a16:creationId xmlns:a16="http://schemas.microsoft.com/office/drawing/2014/main" id="{F544D1E5-48C1-4778-874A-087C2707A2B3}"/>
                </a:ext>
              </a:extLst>
            </p:cNvPr>
            <p:cNvSpPr>
              <a:spLocks noChangeArrowheads="1"/>
            </p:cNvSpPr>
            <p:nvPr/>
          </p:nvSpPr>
          <p:spPr bwMode="auto">
            <a:xfrm>
              <a:off x="1728" y="863"/>
              <a:ext cx="1056" cy="194"/>
            </a:xfrm>
            <a:prstGeom prst="rect">
              <a:avLst/>
            </a:prstGeom>
            <a:solidFill>
              <a:schemeClr val="bg1"/>
            </a:solidFill>
            <a:ln w="9525" algn="ctr">
              <a:solidFill>
                <a:schemeClr val="tx1"/>
              </a:solidFill>
              <a:miter lim="800000"/>
              <a:headEnd/>
              <a:tailEnd/>
            </a:ln>
            <a:effectLst>
              <a:outerShdw dist="89803" dir="2700000"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662593" name="Line 65">
              <a:extLst>
                <a:ext uri="{FF2B5EF4-FFF2-40B4-BE49-F238E27FC236}">
                  <a16:creationId xmlns:a16="http://schemas.microsoft.com/office/drawing/2014/main" id="{82C99DD2-C971-4B90-96BE-DC00822509BC}"/>
                </a:ext>
              </a:extLst>
            </p:cNvPr>
            <p:cNvSpPr>
              <a:spLocks noChangeShapeType="1"/>
            </p:cNvSpPr>
            <p:nvPr/>
          </p:nvSpPr>
          <p:spPr bwMode="auto">
            <a:xfrm flipV="1">
              <a:off x="2448"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94" name="Line 66">
              <a:extLst>
                <a:ext uri="{FF2B5EF4-FFF2-40B4-BE49-F238E27FC236}">
                  <a16:creationId xmlns:a16="http://schemas.microsoft.com/office/drawing/2014/main" id="{9E116596-676B-4BC2-B44C-69FD6BF40058}"/>
                </a:ext>
              </a:extLst>
            </p:cNvPr>
            <p:cNvSpPr>
              <a:spLocks noChangeShapeType="1"/>
            </p:cNvSpPr>
            <p:nvPr/>
          </p:nvSpPr>
          <p:spPr bwMode="auto">
            <a:xfrm>
              <a:off x="1728" y="1104"/>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95" name="Line 67">
              <a:extLst>
                <a:ext uri="{FF2B5EF4-FFF2-40B4-BE49-F238E27FC236}">
                  <a16:creationId xmlns:a16="http://schemas.microsoft.com/office/drawing/2014/main" id="{A1C91A1C-04B5-4A22-BF25-D9F5B4BD26D3}"/>
                </a:ext>
              </a:extLst>
            </p:cNvPr>
            <p:cNvSpPr>
              <a:spLocks noChangeShapeType="1"/>
            </p:cNvSpPr>
            <p:nvPr/>
          </p:nvSpPr>
          <p:spPr bwMode="auto">
            <a:xfrm flipV="1">
              <a:off x="2064" y="528"/>
              <a:ext cx="0" cy="864"/>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662596" name="Line 68">
              <a:extLst>
                <a:ext uri="{FF2B5EF4-FFF2-40B4-BE49-F238E27FC236}">
                  <a16:creationId xmlns:a16="http://schemas.microsoft.com/office/drawing/2014/main" id="{18DAA7EA-DB97-4A8C-AB66-96DC144EB536}"/>
                </a:ext>
              </a:extLst>
            </p:cNvPr>
            <p:cNvSpPr>
              <a:spLocks noChangeShapeType="1"/>
            </p:cNvSpPr>
            <p:nvPr/>
          </p:nvSpPr>
          <p:spPr bwMode="auto">
            <a:xfrm>
              <a:off x="1728" y="816"/>
              <a:ext cx="1056" cy="0"/>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238613" name="Group 69">
              <a:extLst>
                <a:ext uri="{FF2B5EF4-FFF2-40B4-BE49-F238E27FC236}">
                  <a16:creationId xmlns:a16="http://schemas.microsoft.com/office/drawing/2014/main" id="{1894D594-9BB0-4692-90BC-BFD460C8261D}"/>
                </a:ext>
              </a:extLst>
            </p:cNvPr>
            <p:cNvGrpSpPr>
              <a:grpSpLocks/>
            </p:cNvGrpSpPr>
            <p:nvPr/>
          </p:nvGrpSpPr>
          <p:grpSpPr bwMode="auto">
            <a:xfrm>
              <a:off x="1776" y="576"/>
              <a:ext cx="960" cy="768"/>
              <a:chOff x="4176" y="1296"/>
              <a:chExt cx="960" cy="768"/>
            </a:xfrm>
          </p:grpSpPr>
          <p:sp>
            <p:nvSpPr>
              <p:cNvPr id="238614" name="Text Box 70">
                <a:extLst>
                  <a:ext uri="{FF2B5EF4-FFF2-40B4-BE49-F238E27FC236}">
                    <a16:creationId xmlns:a16="http://schemas.microsoft.com/office/drawing/2014/main" id="{4D93A1A4-A32B-4083-8550-80C598FF46F9}"/>
                  </a:ext>
                </a:extLst>
              </p:cNvPr>
              <p:cNvSpPr txBox="1">
                <a:spLocks noChangeArrowheads="1"/>
              </p:cNvSpPr>
              <p:nvPr/>
            </p:nvSpPr>
            <p:spPr bwMode="auto">
              <a:xfrm>
                <a:off x="4848"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8615" name="Text Box 71">
                <a:extLst>
                  <a:ext uri="{FF2B5EF4-FFF2-40B4-BE49-F238E27FC236}">
                    <a16:creationId xmlns:a16="http://schemas.microsoft.com/office/drawing/2014/main" id="{9B923C8F-EB3A-41E1-8F32-681B98598225}"/>
                  </a:ext>
                </a:extLst>
              </p:cNvPr>
              <p:cNvSpPr txBox="1">
                <a:spLocks noChangeArrowheads="1"/>
              </p:cNvSpPr>
              <p:nvPr/>
            </p:nvSpPr>
            <p:spPr bwMode="auto">
              <a:xfrm>
                <a:off x="4848"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16" name="Text Box 72">
                <a:extLst>
                  <a:ext uri="{FF2B5EF4-FFF2-40B4-BE49-F238E27FC236}">
                    <a16:creationId xmlns:a16="http://schemas.microsoft.com/office/drawing/2014/main" id="{6F3C302D-7A99-40EE-B9E2-49A93C8B6C24}"/>
                  </a:ext>
                </a:extLst>
              </p:cNvPr>
              <p:cNvSpPr txBox="1">
                <a:spLocks noChangeArrowheads="1"/>
              </p:cNvSpPr>
              <p:nvPr/>
            </p:nvSpPr>
            <p:spPr bwMode="auto">
              <a:xfrm>
                <a:off x="4512"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8617" name="Text Box 73">
                <a:extLst>
                  <a:ext uri="{FF2B5EF4-FFF2-40B4-BE49-F238E27FC236}">
                    <a16:creationId xmlns:a16="http://schemas.microsoft.com/office/drawing/2014/main" id="{15A88CAB-0A74-4795-A230-ED052585A0CC}"/>
                  </a:ext>
                </a:extLst>
              </p:cNvPr>
              <p:cNvSpPr txBox="1">
                <a:spLocks noChangeArrowheads="1"/>
              </p:cNvSpPr>
              <p:nvPr/>
            </p:nvSpPr>
            <p:spPr bwMode="auto">
              <a:xfrm>
                <a:off x="4512"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FF0000"/>
                    </a:solidFill>
                    <a:ea typeface="宋体" panose="02010600030101010101" pitchFamily="2" charset="-122"/>
                  </a:rPr>
                  <a:t>0</a:t>
                </a:r>
              </a:p>
            </p:txBody>
          </p:sp>
          <p:sp>
            <p:nvSpPr>
              <p:cNvPr id="238618" name="Text Box 74">
                <a:extLst>
                  <a:ext uri="{FF2B5EF4-FFF2-40B4-BE49-F238E27FC236}">
                    <a16:creationId xmlns:a16="http://schemas.microsoft.com/office/drawing/2014/main" id="{B520CECF-1CCA-4E39-8327-330525ED6726}"/>
                  </a:ext>
                </a:extLst>
              </p:cNvPr>
              <p:cNvSpPr txBox="1">
                <a:spLocks noChangeArrowheads="1"/>
              </p:cNvSpPr>
              <p:nvPr/>
            </p:nvSpPr>
            <p:spPr bwMode="auto">
              <a:xfrm>
                <a:off x="4512"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8619" name="Text Box 75">
                <a:extLst>
                  <a:ext uri="{FF2B5EF4-FFF2-40B4-BE49-F238E27FC236}">
                    <a16:creationId xmlns:a16="http://schemas.microsoft.com/office/drawing/2014/main" id="{561796EF-33D9-491E-85CB-57BF6B7D00BF}"/>
                  </a:ext>
                </a:extLst>
              </p:cNvPr>
              <p:cNvSpPr txBox="1">
                <a:spLocks noChangeArrowheads="1"/>
              </p:cNvSpPr>
              <p:nvPr/>
            </p:nvSpPr>
            <p:spPr bwMode="auto">
              <a:xfrm>
                <a:off x="4176" y="187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20" name="Text Box 76">
                <a:extLst>
                  <a:ext uri="{FF2B5EF4-FFF2-40B4-BE49-F238E27FC236}">
                    <a16:creationId xmlns:a16="http://schemas.microsoft.com/office/drawing/2014/main" id="{B36B2462-BAF6-465A-A671-EE11A9B46423}"/>
                  </a:ext>
                </a:extLst>
              </p:cNvPr>
              <p:cNvSpPr txBox="1">
                <a:spLocks noChangeArrowheads="1"/>
              </p:cNvSpPr>
              <p:nvPr/>
            </p:nvSpPr>
            <p:spPr bwMode="auto">
              <a:xfrm>
                <a:off x="4176" y="158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000" b="1">
                    <a:solidFill>
                      <a:srgbClr val="0066FF"/>
                    </a:solidFill>
                    <a:ea typeface="宋体" panose="02010600030101010101" pitchFamily="2" charset="-122"/>
                  </a:rPr>
                  <a:t>0</a:t>
                </a:r>
              </a:p>
            </p:txBody>
          </p:sp>
          <p:sp>
            <p:nvSpPr>
              <p:cNvPr id="238621" name="Text Box 77">
                <a:extLst>
                  <a:ext uri="{FF2B5EF4-FFF2-40B4-BE49-F238E27FC236}">
                    <a16:creationId xmlns:a16="http://schemas.microsoft.com/office/drawing/2014/main" id="{0A54B5E1-E3DF-480A-BBFE-7767A99D118A}"/>
                  </a:ext>
                </a:extLst>
              </p:cNvPr>
              <p:cNvSpPr txBox="1">
                <a:spLocks noChangeArrowheads="1"/>
              </p:cNvSpPr>
              <p:nvPr/>
            </p:nvSpPr>
            <p:spPr bwMode="auto">
              <a:xfrm>
                <a:off x="4176"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sp>
            <p:nvSpPr>
              <p:cNvPr id="238622" name="Text Box 78">
                <a:extLst>
                  <a:ext uri="{FF2B5EF4-FFF2-40B4-BE49-F238E27FC236}">
                    <a16:creationId xmlns:a16="http://schemas.microsoft.com/office/drawing/2014/main" id="{DB58401C-81C5-4608-82C6-3B3CB6D4D063}"/>
                  </a:ext>
                </a:extLst>
              </p:cNvPr>
              <p:cNvSpPr txBox="1">
                <a:spLocks noChangeArrowheads="1"/>
              </p:cNvSpPr>
              <p:nvPr/>
            </p:nvSpPr>
            <p:spPr bwMode="auto">
              <a:xfrm>
                <a:off x="4848" y="1296"/>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endParaRPr lang="zh-CN" altLang="en-US" sz="2000" b="1">
                  <a:solidFill>
                    <a:srgbClr val="0066FF"/>
                  </a:solidFill>
                  <a:ea typeface="宋体" panose="02010600030101010101" pitchFamily="2" charset="-122"/>
                </a:endParaRPr>
              </a:p>
            </p:txBody>
          </p:sp>
        </p:grpSp>
      </p:grpSp>
      <p:sp>
        <p:nvSpPr>
          <p:cNvPr id="662607" name="AutoShape 79">
            <a:extLst>
              <a:ext uri="{FF2B5EF4-FFF2-40B4-BE49-F238E27FC236}">
                <a16:creationId xmlns:a16="http://schemas.microsoft.com/office/drawing/2014/main" id="{BE3C7A90-64A5-42ED-A1D8-DDDAC79E77F4}"/>
              </a:ext>
            </a:extLst>
          </p:cNvPr>
          <p:cNvSpPr>
            <a:spLocks noChangeArrowheads="1"/>
          </p:cNvSpPr>
          <p:nvPr/>
        </p:nvSpPr>
        <p:spPr bwMode="auto">
          <a:xfrm>
            <a:off x="5867400" y="3923407"/>
            <a:ext cx="685800" cy="611386"/>
          </a:xfrm>
          <a:prstGeom prst="notchedRightArrow">
            <a:avLst>
              <a:gd name="adj1" fmla="val 50000"/>
              <a:gd name="adj2" fmla="val 45370"/>
            </a:avLst>
          </a:prstGeom>
          <a:solidFill>
            <a:srgbClr val="CCECFF"/>
          </a:solidFill>
          <a:ln w="9525">
            <a:noFill/>
            <a:prstDash val="lgDash"/>
            <a:miter lim="800000"/>
            <a:headEnd/>
            <a:tailEnd/>
          </a:ln>
          <a:effectLst>
            <a:outerShdw dist="56796" dir="3806097"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662608" name="Text Box 80">
            <a:extLst>
              <a:ext uri="{FF2B5EF4-FFF2-40B4-BE49-F238E27FC236}">
                <a16:creationId xmlns:a16="http://schemas.microsoft.com/office/drawing/2014/main" id="{778C47C8-6257-4846-B631-1F775B8491DA}"/>
              </a:ext>
            </a:extLst>
          </p:cNvPr>
          <p:cNvSpPr txBox="1">
            <a:spLocks noChangeArrowheads="1"/>
          </p:cNvSpPr>
          <p:nvPr/>
        </p:nvSpPr>
        <p:spPr bwMode="auto">
          <a:xfrm>
            <a:off x="3276600" y="5334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cs typeface="Times New Roman" panose="02020603050405020304" pitchFamily="18" charset="0"/>
              </a:rPr>
              <a:t>Pepper </a:t>
            </a:r>
            <a:r>
              <a:rPr lang="en-US" altLang="zh-CN" sz="2000">
                <a:solidFill>
                  <a:srgbClr val="000000"/>
                </a:solidFill>
                <a:ea typeface="宋体" panose="02010600030101010101" pitchFamily="2" charset="-122"/>
                <a:cs typeface="Times New Roman" panose="02020603050405020304" pitchFamily="18" charset="0"/>
              </a:rPr>
              <a:t>noise</a:t>
            </a:r>
          </a:p>
        </p:txBody>
      </p:sp>
      <p:sp>
        <p:nvSpPr>
          <p:cNvPr id="662609" name="Text Box 81">
            <a:extLst>
              <a:ext uri="{FF2B5EF4-FFF2-40B4-BE49-F238E27FC236}">
                <a16:creationId xmlns:a16="http://schemas.microsoft.com/office/drawing/2014/main" id="{5D2527EC-15D5-4B21-82CA-698AE62E0CD0}"/>
              </a:ext>
            </a:extLst>
          </p:cNvPr>
          <p:cNvSpPr txBox="1">
            <a:spLocks noChangeArrowheads="1"/>
          </p:cNvSpPr>
          <p:nvPr/>
        </p:nvSpPr>
        <p:spPr bwMode="auto">
          <a:xfrm>
            <a:off x="3352800" y="51816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cs typeface="Times New Roman" panose="02020603050405020304" pitchFamily="18" charset="0"/>
              </a:rPr>
              <a:t>Salt </a:t>
            </a:r>
            <a:r>
              <a:rPr lang="en-US" altLang="zh-CN" sz="2000">
                <a:solidFill>
                  <a:srgbClr val="000000"/>
                </a:solidFill>
                <a:ea typeface="宋体" panose="02010600030101010101" pitchFamily="2" charset="-122"/>
                <a:cs typeface="Times New Roman" panose="02020603050405020304" pitchFamily="18" charset="0"/>
              </a:rPr>
              <a:t>noise</a:t>
            </a:r>
          </a:p>
        </p:txBody>
      </p:sp>
      <p:sp>
        <p:nvSpPr>
          <p:cNvPr id="238607" name="Text Box 82">
            <a:extLst>
              <a:ext uri="{FF2B5EF4-FFF2-40B4-BE49-F238E27FC236}">
                <a16:creationId xmlns:a16="http://schemas.microsoft.com/office/drawing/2014/main" id="{E2B7BC14-23D4-4BB3-9195-7EF2F7A19C2E}"/>
              </a:ext>
            </a:extLst>
          </p:cNvPr>
          <p:cNvSpPr txBox="1">
            <a:spLocks noChangeArrowheads="1"/>
          </p:cNvSpPr>
          <p:nvPr/>
        </p:nvSpPr>
        <p:spPr bwMode="auto">
          <a:xfrm>
            <a:off x="2438400" y="5867400"/>
            <a:ext cx="7416800" cy="427038"/>
          </a:xfrm>
          <a:prstGeom prst="rect">
            <a:avLst/>
          </a:prstGeom>
          <a:noFill/>
          <a:ln>
            <a:noFill/>
          </a:ln>
          <a:effectLst>
            <a:outerShdw dist="28398" dir="1593903" algn="ctr" rotWithShape="0">
              <a:srgbClr val="3333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800" b="1">
                <a:solidFill>
                  <a:srgbClr val="CC6600"/>
                </a:solidFill>
                <a:latin typeface="Arial" panose="020B0604020202020204" pitchFamily="34" charset="0"/>
                <a:ea typeface="宋体" panose="02010600030101010101" pitchFamily="2" charset="-122"/>
                <a:cs typeface="Arial" panose="020B0604020202020204" pitchFamily="34" charset="0"/>
              </a:rPr>
              <a:t>Removal of Salt-and-Pepper Noise by Mask</a:t>
            </a:r>
            <a:r>
              <a:rPr lang="en-US" altLang="zh-CN" sz="2800" b="1">
                <a:solidFill>
                  <a:srgbClr val="CC6600"/>
                </a:solidFill>
                <a:latin typeface="Arial" panose="020B0604020202020204" pitchFamily="34" charset="0"/>
                <a:ea typeface="宋体" panose="02010600030101010101" pitchFamily="2" charset="-122"/>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62608"/>
                                        </p:tgtEl>
                                        <p:attrNameLst>
                                          <p:attrName>style.visibility</p:attrName>
                                        </p:attrNameLst>
                                      </p:cBhvr>
                                      <p:to>
                                        <p:strVal val="visible"/>
                                      </p:to>
                                    </p:set>
                                    <p:animEffect transition="in" filter="box(out)">
                                      <p:cBhvr>
                                        <p:cTn id="7" dur="500"/>
                                        <p:tgtEl>
                                          <p:spTgt spid="6626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2574"/>
                                        </p:tgtEl>
                                        <p:attrNameLst>
                                          <p:attrName>style.visibility</p:attrName>
                                        </p:attrNameLst>
                                      </p:cBhvr>
                                      <p:to>
                                        <p:strVal val="visible"/>
                                      </p:to>
                                    </p:set>
                                    <p:animEffect transition="in" filter="wipe(left)">
                                      <p:cBhvr>
                                        <p:cTn id="17" dur="500"/>
                                        <p:tgtEl>
                                          <p:spTgt spid="6625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662540"/>
                                        </p:tgtEl>
                                        <p:attrNameLst>
                                          <p:attrName>style.visibility</p:attrName>
                                        </p:attrNameLst>
                                      </p:cBhvr>
                                      <p:to>
                                        <p:strVal val="visible"/>
                                      </p:to>
                                    </p:set>
                                    <p:animEffect transition="in" filter="box(out)">
                                      <p:cBhvr>
                                        <p:cTn id="27" dur="500"/>
                                        <p:tgtEl>
                                          <p:spTgt spid="6625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662609"/>
                                        </p:tgtEl>
                                        <p:attrNameLst>
                                          <p:attrName>style.visibility</p:attrName>
                                        </p:attrNameLst>
                                      </p:cBhvr>
                                      <p:to>
                                        <p:strVal val="visible"/>
                                      </p:to>
                                    </p:set>
                                    <p:animEffect transition="in" filter="box(out)">
                                      <p:cBhvr>
                                        <p:cTn id="32" dur="500"/>
                                        <p:tgtEl>
                                          <p:spTgt spid="6626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ox(out)">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62607"/>
                                        </p:tgtEl>
                                        <p:attrNameLst>
                                          <p:attrName>style.visibility</p:attrName>
                                        </p:attrNameLst>
                                      </p:cBhvr>
                                      <p:to>
                                        <p:strVal val="visible"/>
                                      </p:to>
                                    </p:set>
                                    <p:animEffect transition="in" filter="wipe(left)">
                                      <p:cBhvr>
                                        <p:cTn id="42" dur="500"/>
                                        <p:tgtEl>
                                          <p:spTgt spid="66260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ox(in)">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662541"/>
                                        </p:tgtEl>
                                        <p:attrNameLst>
                                          <p:attrName>style.visibility</p:attrName>
                                        </p:attrNameLst>
                                      </p:cBhvr>
                                      <p:to>
                                        <p:strVal val="visible"/>
                                      </p:to>
                                    </p:set>
                                    <p:animEffect transition="in" filter="box(out)">
                                      <p:cBhvr>
                                        <p:cTn id="52" dur="500"/>
                                        <p:tgtEl>
                                          <p:spTgt spid="662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40" grpId="0" autoUpdateAnimBg="0"/>
      <p:bldP spid="662541" grpId="0" autoUpdateAnimBg="0"/>
      <p:bldP spid="662574" grpId="0" animBg="1"/>
      <p:bldP spid="662607" grpId="0" animBg="1"/>
      <p:bldP spid="662608" grpId="0" autoUpdateAnimBg="0"/>
      <p:bldP spid="662609"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灯片编号占位符 3">
            <a:extLst>
              <a:ext uri="{FF2B5EF4-FFF2-40B4-BE49-F238E27FC236}">
                <a16:creationId xmlns:a16="http://schemas.microsoft.com/office/drawing/2014/main" id="{632C72E0-11ED-4BD7-8E8D-EFE7351129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D2053F58-C941-42FE-9489-DC436A9C3DFF}" type="slidenum">
              <a:rPr lang="zh-CN" altLang="en-US" sz="1400">
                <a:solidFill>
                  <a:srgbClr val="000000"/>
                </a:solidFill>
                <a:ea typeface="宋体" panose="02010600030101010101" pitchFamily="2" charset="-122"/>
              </a:rPr>
              <a:pPr eaLnBrk="0" fontAlgn="base" hangingPunct="0">
                <a:spcBef>
                  <a:spcPct val="0"/>
                </a:spcBef>
                <a:spcAft>
                  <a:spcPct val="0"/>
                </a:spcAft>
                <a:buNone/>
              </a:pPr>
              <a:t>64</a:t>
            </a:fld>
            <a:endParaRPr lang="en-US" altLang="zh-CN" sz="1400">
              <a:solidFill>
                <a:srgbClr val="000000"/>
              </a:solidFill>
              <a:ea typeface="宋体" panose="02010600030101010101" pitchFamily="2" charset="-122"/>
            </a:endParaRPr>
          </a:p>
        </p:txBody>
      </p:sp>
      <p:sp>
        <p:nvSpPr>
          <p:cNvPr id="240643" name="Text Box 3">
            <a:extLst>
              <a:ext uri="{FF2B5EF4-FFF2-40B4-BE49-F238E27FC236}">
                <a16:creationId xmlns:a16="http://schemas.microsoft.com/office/drawing/2014/main" id="{A2B4C76A-5F0B-42F1-AA89-498DC417E897}"/>
              </a:ext>
            </a:extLst>
          </p:cNvPr>
          <p:cNvSpPr txBox="1">
            <a:spLocks noChangeArrowheads="1"/>
          </p:cNvSpPr>
          <p:nvPr/>
        </p:nvSpPr>
        <p:spPr bwMode="auto">
          <a:xfrm>
            <a:off x="1811338" y="188914"/>
            <a:ext cx="9144000" cy="492443"/>
          </a:xfrm>
          <a:prstGeom prst="rect">
            <a:avLst/>
          </a:prstGeom>
          <a:noFill/>
          <a:ln>
            <a:noFill/>
          </a:ln>
          <a:effectLst>
            <a:outerShdw dist="28398" dir="1593903"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b="1">
                <a:solidFill>
                  <a:srgbClr val="0066FF"/>
                </a:solidFill>
                <a:latin typeface="Arial" panose="020B0604020202020204" pitchFamily="34" charset="0"/>
                <a:ea typeface="宋体" panose="02010600030101010101" pitchFamily="2" charset="-122"/>
                <a:cs typeface="Arial" panose="020B0604020202020204" pitchFamily="34" charset="0"/>
              </a:rPr>
              <a:t>Nonlinear filter-Median Filtering</a:t>
            </a:r>
            <a:endParaRPr lang="en-US" altLang="zh-CN" b="1">
              <a:solidFill>
                <a:srgbClr val="0066FF"/>
              </a:solidFill>
              <a:latin typeface="Arial" panose="020B0604020202020204" pitchFamily="34" charset="0"/>
              <a:ea typeface="宋体" panose="02010600030101010101" pitchFamily="2" charset="-122"/>
              <a:cs typeface="Times New Roman" panose="02020603050405020304" pitchFamily="18" charset="0"/>
            </a:endParaRPr>
          </a:p>
        </p:txBody>
      </p:sp>
      <p:sp>
        <p:nvSpPr>
          <p:cNvPr id="240644" name="Text Box 159">
            <a:extLst>
              <a:ext uri="{FF2B5EF4-FFF2-40B4-BE49-F238E27FC236}">
                <a16:creationId xmlns:a16="http://schemas.microsoft.com/office/drawing/2014/main" id="{48FDB6DB-0999-45C7-BEE4-0BF9AFDDD447}"/>
              </a:ext>
            </a:extLst>
          </p:cNvPr>
          <p:cNvSpPr txBox="1">
            <a:spLocks noChangeArrowheads="1"/>
          </p:cNvSpPr>
          <p:nvPr/>
        </p:nvSpPr>
        <p:spPr bwMode="auto">
          <a:xfrm>
            <a:off x="2057400" y="914400"/>
            <a:ext cx="7848600" cy="509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371600" indent="-4572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30000"/>
              </a:spcBef>
              <a:spcAft>
                <a:spcPct val="0"/>
              </a:spcAft>
              <a:buBlip>
                <a:blip r:embed="rId2"/>
              </a:buBlip>
            </a:pPr>
            <a:r>
              <a:rPr lang="en-US" altLang="zh-CN" sz="2400" b="1">
                <a:solidFill>
                  <a:srgbClr val="FF0000"/>
                </a:solidFill>
                <a:ea typeface="宋体" panose="02010600030101010101" pitchFamily="2" charset="-122"/>
                <a:cs typeface="Times New Roman" panose="02020603050405020304" pitchFamily="18" charset="0"/>
              </a:rPr>
              <a:t>Definition </a:t>
            </a:r>
            <a:r>
              <a:rPr lang="en-US" altLang="zh-CN" sz="2400" b="1">
                <a:solidFill>
                  <a:srgbClr val="000000"/>
                </a:solidFill>
                <a:ea typeface="宋体" panose="02010600030101010101" pitchFamily="2" charset="-122"/>
                <a:cs typeface="Times New Roman" panose="02020603050405020304" pitchFamily="18" charset="0"/>
              </a:rPr>
              <a:t>--- </a:t>
            </a:r>
            <a:r>
              <a:rPr lang="en-US" altLang="zh-CN" sz="2400">
                <a:solidFill>
                  <a:srgbClr val="000000"/>
                </a:solidFill>
                <a:ea typeface="宋体" panose="02010600030101010101" pitchFamily="2" charset="-122"/>
                <a:cs typeface="Times New Roman" panose="02020603050405020304" pitchFamily="18" charset="0"/>
              </a:rPr>
              <a:t>Let A[</a:t>
            </a:r>
            <a:r>
              <a:rPr lang="en-US" altLang="zh-CN" sz="2400" i="1">
                <a:solidFill>
                  <a:srgbClr val="000000"/>
                </a:solidFill>
                <a:ea typeface="宋体" panose="02010600030101010101" pitchFamily="2" charset="-122"/>
                <a:cs typeface="Times New Roman" panose="02020603050405020304" pitchFamily="18" charset="0"/>
              </a:rPr>
              <a:t>i</a:t>
            </a:r>
            <a:r>
              <a:rPr lang="en-US" altLang="zh-CN" sz="2400">
                <a:solidFill>
                  <a:srgbClr val="000000"/>
                </a:solidFill>
                <a:ea typeface="宋体" panose="02010600030101010101" pitchFamily="2" charset="-122"/>
                <a:cs typeface="Times New Roman" panose="02020603050405020304" pitchFamily="18" charset="0"/>
              </a:rPr>
              <a:t>] </a:t>
            </a:r>
            <a:r>
              <a:rPr lang="en-US" altLang="zh-CN" sz="2800" b="1" i="1" baseline="-30000">
                <a:solidFill>
                  <a:srgbClr val="000000"/>
                </a:solidFill>
                <a:ea typeface="宋体" panose="02010600030101010101" pitchFamily="2" charset="-122"/>
                <a:cs typeface="Times New Roman" panose="02020603050405020304" pitchFamily="18" charset="0"/>
              </a:rPr>
              <a:t>i</a:t>
            </a:r>
            <a:r>
              <a:rPr lang="en-US" altLang="zh-CN" sz="2800" baseline="-30000">
                <a:solidFill>
                  <a:srgbClr val="000000"/>
                </a:solidFill>
                <a:ea typeface="宋体" panose="02010600030101010101" pitchFamily="2" charset="-122"/>
                <a:cs typeface="Times New Roman" panose="02020603050405020304" pitchFamily="18" charset="0"/>
              </a:rPr>
              <a:t> = 0, 1, …(n-1)</a:t>
            </a:r>
            <a:r>
              <a:rPr lang="en-US" altLang="zh-CN" sz="2400" baseline="-30000">
                <a:solidFill>
                  <a:srgbClr val="000000"/>
                </a:solidFill>
                <a:ea typeface="宋体" panose="02010600030101010101" pitchFamily="2" charset="-122"/>
                <a:cs typeface="Times New Roman" panose="02020603050405020304" pitchFamily="18" charset="0"/>
              </a:rPr>
              <a:t> </a:t>
            </a:r>
            <a:r>
              <a:rPr lang="en-US" altLang="zh-CN" sz="2400">
                <a:solidFill>
                  <a:srgbClr val="000000"/>
                </a:solidFill>
                <a:ea typeface="宋体" panose="02010600030101010101" pitchFamily="2" charset="-122"/>
                <a:cs typeface="Times New Roman" panose="02020603050405020304" pitchFamily="18" charset="0"/>
              </a:rPr>
              <a:t>be a </a:t>
            </a:r>
            <a:r>
              <a:rPr lang="en-US" altLang="zh-CN" sz="2400">
                <a:solidFill>
                  <a:srgbClr val="0066FF"/>
                </a:solidFill>
                <a:ea typeface="宋体" panose="02010600030101010101" pitchFamily="2" charset="-122"/>
                <a:cs typeface="Times New Roman" panose="02020603050405020304" pitchFamily="18" charset="0"/>
              </a:rPr>
              <a:t>sorted array</a:t>
            </a:r>
            <a:r>
              <a:rPr lang="en-US" altLang="zh-CN" sz="2400">
                <a:solidFill>
                  <a:srgbClr val="000000"/>
                </a:solidFill>
                <a:ea typeface="宋体" panose="02010600030101010101" pitchFamily="2" charset="-122"/>
                <a:cs typeface="Times New Roman" panose="02020603050405020304" pitchFamily="18" charset="0"/>
              </a:rPr>
              <a:t> of </a:t>
            </a:r>
            <a:r>
              <a:rPr lang="en-US" altLang="zh-CN" sz="2400" i="1">
                <a:solidFill>
                  <a:srgbClr val="0066FF"/>
                </a:solidFill>
                <a:ea typeface="宋体" panose="02010600030101010101" pitchFamily="2" charset="-122"/>
                <a:cs typeface="Times New Roman" panose="02020603050405020304" pitchFamily="18" charset="0"/>
              </a:rPr>
              <a:t>n</a:t>
            </a:r>
            <a:r>
              <a:rPr lang="en-US" altLang="zh-CN" sz="2400">
                <a:solidFill>
                  <a:srgbClr val="000000"/>
                </a:solidFill>
                <a:ea typeface="宋体" panose="02010600030101010101" pitchFamily="2" charset="-122"/>
                <a:cs typeface="Times New Roman" panose="02020603050405020304" pitchFamily="18" charset="0"/>
              </a:rPr>
              <a:t> real numbers. The </a:t>
            </a:r>
            <a:r>
              <a:rPr lang="en-US" altLang="zh-CN" sz="2400" b="1">
                <a:solidFill>
                  <a:srgbClr val="0066FF"/>
                </a:solidFill>
                <a:ea typeface="宋体" panose="02010600030101010101" pitchFamily="2" charset="-122"/>
                <a:cs typeface="Times New Roman" panose="02020603050405020304" pitchFamily="18" charset="0"/>
              </a:rPr>
              <a:t>median</a:t>
            </a:r>
            <a:r>
              <a:rPr lang="en-US" altLang="zh-CN" sz="2400" b="1">
                <a:solidFill>
                  <a:srgbClr val="000000"/>
                </a:solidFill>
                <a:ea typeface="宋体" panose="02010600030101010101" pitchFamily="2" charset="-122"/>
                <a:cs typeface="Times New Roman" panose="02020603050405020304" pitchFamily="18" charset="0"/>
              </a:rPr>
              <a:t> </a:t>
            </a:r>
            <a:r>
              <a:rPr lang="en-US" altLang="zh-CN" sz="2400">
                <a:solidFill>
                  <a:srgbClr val="000000"/>
                </a:solidFill>
                <a:ea typeface="宋体" panose="02010600030101010101" pitchFamily="2" charset="-122"/>
                <a:cs typeface="Times New Roman" panose="02020603050405020304" pitchFamily="18" charset="0"/>
              </a:rPr>
              <a:t>of the set of numbers in A is </a:t>
            </a:r>
            <a:r>
              <a:rPr lang="en-US" altLang="zh-CN" sz="2400">
                <a:solidFill>
                  <a:srgbClr val="0066FF"/>
                </a:solidFill>
                <a:ea typeface="宋体" panose="02010600030101010101" pitchFamily="2" charset="-122"/>
                <a:cs typeface="Times New Roman" panose="02020603050405020304" pitchFamily="18" charset="0"/>
              </a:rPr>
              <a:t>A[(</a:t>
            </a:r>
            <a:r>
              <a:rPr lang="en-US" altLang="zh-CN" sz="2400" i="1">
                <a:solidFill>
                  <a:srgbClr val="0066FF"/>
                </a:solidFill>
                <a:ea typeface="宋体" panose="02010600030101010101" pitchFamily="2" charset="-122"/>
                <a:cs typeface="Times New Roman" panose="02020603050405020304" pitchFamily="18" charset="0"/>
              </a:rPr>
              <a:t>n</a:t>
            </a:r>
            <a:r>
              <a:rPr lang="en-US" altLang="zh-CN" sz="2400">
                <a:solidFill>
                  <a:srgbClr val="0066FF"/>
                </a:solidFill>
                <a:ea typeface="宋体" panose="02010600030101010101" pitchFamily="2" charset="-122"/>
                <a:cs typeface="Times New Roman" panose="02020603050405020304" pitchFamily="18" charset="0"/>
              </a:rPr>
              <a:t> ‑ 1</a:t>
            </a:r>
            <a:r>
              <a:rPr lang="en-US" altLang="zh-CN" sz="2400" i="1">
                <a:solidFill>
                  <a:srgbClr val="0066FF"/>
                </a:solidFill>
                <a:ea typeface="宋体" panose="02010600030101010101" pitchFamily="2" charset="-122"/>
                <a:cs typeface="Times New Roman" panose="02020603050405020304" pitchFamily="18" charset="0"/>
              </a:rPr>
              <a:t>)/</a:t>
            </a:r>
            <a:r>
              <a:rPr lang="en-US" altLang="zh-CN" sz="2400">
                <a:solidFill>
                  <a:srgbClr val="0066FF"/>
                </a:solidFill>
                <a:ea typeface="宋体" panose="02010600030101010101" pitchFamily="2" charset="-122"/>
                <a:cs typeface="Times New Roman" panose="02020603050405020304" pitchFamily="18" charset="0"/>
              </a:rPr>
              <a:t>2]</a:t>
            </a:r>
          </a:p>
          <a:p>
            <a:pPr eaLnBrk="0" fontAlgn="base" hangingPunct="0">
              <a:spcBef>
                <a:spcPct val="30000"/>
              </a:spcBef>
              <a:spcAft>
                <a:spcPct val="0"/>
              </a:spcAft>
              <a:buBlip>
                <a:blip r:embed="rId2"/>
              </a:buBlip>
            </a:pPr>
            <a:r>
              <a:rPr lang="en-US" altLang="zh-CN" sz="2400">
                <a:solidFill>
                  <a:srgbClr val="000000"/>
                </a:solidFill>
                <a:ea typeface="宋体" panose="02010600030101010101" pitchFamily="2" charset="-122"/>
                <a:cs typeface="Times New Roman" panose="02020603050405020304" pitchFamily="18" charset="0"/>
              </a:rPr>
              <a:t>For </a:t>
            </a:r>
            <a:r>
              <a:rPr lang="en-US" altLang="zh-CN" sz="2400">
                <a:solidFill>
                  <a:srgbClr val="0066FF"/>
                </a:solidFill>
                <a:ea typeface="宋体" panose="02010600030101010101" pitchFamily="2" charset="-122"/>
                <a:cs typeface="Times New Roman" panose="02020603050405020304" pitchFamily="18" charset="0"/>
              </a:rPr>
              <a:t>odd </a:t>
            </a:r>
            <a:r>
              <a:rPr lang="en-US" altLang="zh-CN" sz="2400" i="1">
                <a:solidFill>
                  <a:srgbClr val="0066FF"/>
                </a:solidFill>
                <a:ea typeface="宋体" panose="02010600030101010101" pitchFamily="2" charset="-122"/>
                <a:cs typeface="Arial" panose="020B0604020202020204" pitchFamily="34" charset="0"/>
              </a:rPr>
              <a:t>n</a:t>
            </a:r>
            <a:r>
              <a:rPr lang="en-US" altLang="zh-CN" sz="2400">
                <a:solidFill>
                  <a:srgbClr val="000000"/>
                </a:solidFill>
                <a:latin typeface="Arial" panose="020B0604020202020204" pitchFamily="34" charset="0"/>
                <a:ea typeface="宋体" panose="02010600030101010101" pitchFamily="2" charset="-122"/>
                <a:cs typeface="Arial" panose="020B0604020202020204" pitchFamily="34" charset="0"/>
              </a:rPr>
              <a:t>, </a:t>
            </a:r>
            <a:r>
              <a:rPr lang="en-US" altLang="zh-CN" sz="2400">
                <a:solidFill>
                  <a:srgbClr val="000000"/>
                </a:solidFill>
                <a:ea typeface="宋体" panose="02010600030101010101" pitchFamily="2" charset="-122"/>
                <a:cs typeface="Times New Roman" panose="02020603050405020304" pitchFamily="18" charset="0"/>
              </a:rPr>
              <a:t>the array has a unique middle as defined above. </a:t>
            </a:r>
          </a:p>
          <a:p>
            <a:pPr eaLnBrk="0" fontAlgn="base" hangingPunct="0">
              <a:spcBef>
                <a:spcPct val="30000"/>
              </a:spcBef>
              <a:spcAft>
                <a:spcPct val="0"/>
              </a:spcAft>
              <a:buBlip>
                <a:blip r:embed="rId2"/>
              </a:buBlip>
            </a:pPr>
            <a:r>
              <a:rPr lang="en-US" altLang="zh-CN" sz="2400">
                <a:solidFill>
                  <a:srgbClr val="000000"/>
                </a:solidFill>
                <a:ea typeface="宋体" panose="02010600030101010101" pitchFamily="2" charset="-122"/>
                <a:cs typeface="Times New Roman" panose="02020603050405020304" pitchFamily="18" charset="0"/>
              </a:rPr>
              <a:t>If </a:t>
            </a:r>
            <a:r>
              <a:rPr lang="en-US" altLang="zh-CN" sz="2400" i="1">
                <a:solidFill>
                  <a:srgbClr val="0066FF"/>
                </a:solidFill>
                <a:ea typeface="宋体" panose="02010600030101010101" pitchFamily="2" charset="-122"/>
                <a:cs typeface="Times New Roman" panose="02020603050405020304" pitchFamily="18" charset="0"/>
              </a:rPr>
              <a:t>n</a:t>
            </a:r>
            <a:r>
              <a:rPr lang="en-US" altLang="zh-CN" sz="2400">
                <a:solidFill>
                  <a:srgbClr val="0066FF"/>
                </a:solidFill>
                <a:ea typeface="宋体" panose="02010600030101010101" pitchFamily="2" charset="-122"/>
                <a:cs typeface="Times New Roman" panose="02020603050405020304" pitchFamily="18" charset="0"/>
              </a:rPr>
              <a:t> is even</a:t>
            </a:r>
            <a:r>
              <a:rPr lang="en-US" altLang="zh-CN" sz="2400">
                <a:solidFill>
                  <a:srgbClr val="000000"/>
                </a:solidFill>
                <a:ea typeface="宋体" panose="02010600030101010101" pitchFamily="2" charset="-122"/>
                <a:cs typeface="Times New Roman" panose="02020603050405020304" pitchFamily="18" charset="0"/>
              </a:rPr>
              <a:t>, then we can define that there are </a:t>
            </a:r>
            <a:r>
              <a:rPr lang="en-US" altLang="zh-CN" sz="2400">
                <a:solidFill>
                  <a:srgbClr val="0066FF"/>
                </a:solidFill>
                <a:ea typeface="宋体" panose="02010600030101010101" pitchFamily="2" charset="-122"/>
                <a:cs typeface="Times New Roman" panose="02020603050405020304" pitchFamily="18" charset="0"/>
              </a:rPr>
              <a:t>two</a:t>
            </a:r>
            <a:r>
              <a:rPr lang="en-US" altLang="zh-CN" sz="2400">
                <a:solidFill>
                  <a:srgbClr val="000000"/>
                </a:solidFill>
                <a:ea typeface="宋体" panose="02010600030101010101" pitchFamily="2" charset="-122"/>
                <a:cs typeface="Times New Roman" panose="02020603050405020304" pitchFamily="18" charset="0"/>
              </a:rPr>
              <a:t> medians, at A[</a:t>
            </a:r>
            <a:r>
              <a:rPr lang="en-US" altLang="zh-CN" sz="2400" i="1">
                <a:solidFill>
                  <a:srgbClr val="000000"/>
                </a:solidFill>
                <a:ea typeface="宋体" panose="02010600030101010101" pitchFamily="2" charset="-122"/>
                <a:cs typeface="Times New Roman" panose="02020603050405020304" pitchFamily="18" charset="0"/>
              </a:rPr>
              <a:t>n</a:t>
            </a:r>
            <a:r>
              <a:rPr lang="en-US" altLang="zh-CN" sz="2400">
                <a:solidFill>
                  <a:srgbClr val="000000"/>
                </a:solidFill>
                <a:ea typeface="宋体" panose="02010600030101010101" pitchFamily="2" charset="-122"/>
                <a:cs typeface="Times New Roman" panose="02020603050405020304" pitchFamily="18" charset="0"/>
              </a:rPr>
              <a:t>/2]</a:t>
            </a:r>
            <a:r>
              <a:rPr lang="en-US" altLang="zh-CN" sz="2400" i="1">
                <a:solidFill>
                  <a:srgbClr val="000000"/>
                </a:solidFill>
                <a:ea typeface="宋体" panose="02010600030101010101" pitchFamily="2" charset="-122"/>
                <a:cs typeface="Times New Roman" panose="02020603050405020304" pitchFamily="18" charset="0"/>
              </a:rPr>
              <a:t> </a:t>
            </a:r>
            <a:r>
              <a:rPr lang="en-US" altLang="zh-CN" sz="2400">
                <a:solidFill>
                  <a:srgbClr val="000000"/>
                </a:solidFill>
                <a:ea typeface="宋体" panose="02010600030101010101" pitchFamily="2" charset="-122"/>
                <a:cs typeface="Times New Roman" panose="02020603050405020304" pitchFamily="18" charset="0"/>
              </a:rPr>
              <a:t>and A[</a:t>
            </a:r>
            <a:r>
              <a:rPr lang="en-US" altLang="zh-CN" sz="2400" i="1">
                <a:solidFill>
                  <a:srgbClr val="000000"/>
                </a:solidFill>
                <a:ea typeface="宋体" panose="02010600030101010101" pitchFamily="2" charset="-122"/>
                <a:cs typeface="Times New Roman" panose="02020603050405020304" pitchFamily="18" charset="0"/>
              </a:rPr>
              <a:t>n</a:t>
            </a:r>
            <a:r>
              <a:rPr lang="en-US" altLang="zh-CN" sz="2400">
                <a:solidFill>
                  <a:srgbClr val="000000"/>
                </a:solidFill>
                <a:ea typeface="宋体" panose="02010600030101010101" pitchFamily="2" charset="-122"/>
                <a:cs typeface="Times New Roman" panose="02020603050405020304" pitchFamily="18" charset="0"/>
              </a:rPr>
              <a:t>/2 ‑ 1], or one median, which is the average of these two values, namely:</a:t>
            </a:r>
          </a:p>
          <a:p>
            <a:pPr lvl="2" eaLnBrk="0" fontAlgn="base" hangingPunct="0">
              <a:spcBef>
                <a:spcPct val="30000"/>
              </a:spcBef>
              <a:spcAft>
                <a:spcPct val="0"/>
              </a:spcAft>
              <a:buBlip>
                <a:blip r:embed="rId3"/>
              </a:buBlip>
            </a:pPr>
            <a:r>
              <a:rPr lang="en-US" altLang="zh-CN">
                <a:solidFill>
                  <a:srgbClr val="0066FF"/>
                </a:solidFill>
                <a:ea typeface="宋体" panose="02010600030101010101" pitchFamily="2" charset="-122"/>
                <a:cs typeface="Times New Roman" panose="02020603050405020304" pitchFamily="18" charset="0"/>
              </a:rPr>
              <a:t>A[</a:t>
            </a:r>
            <a:r>
              <a:rPr lang="en-US" altLang="zh-CN" i="1">
                <a:solidFill>
                  <a:srgbClr val="0066FF"/>
                </a:solidFill>
                <a:ea typeface="宋体" panose="02010600030101010101" pitchFamily="2" charset="-122"/>
                <a:cs typeface="Times New Roman" panose="02020603050405020304" pitchFamily="18" charset="0"/>
              </a:rPr>
              <a:t>n</a:t>
            </a:r>
            <a:r>
              <a:rPr lang="en-US" altLang="zh-CN">
                <a:solidFill>
                  <a:srgbClr val="0066FF"/>
                </a:solidFill>
                <a:ea typeface="宋体" panose="02010600030101010101" pitchFamily="2" charset="-122"/>
                <a:cs typeface="Times New Roman" panose="02020603050405020304" pitchFamily="18" charset="0"/>
              </a:rPr>
              <a:t>/2] = Median value g</a:t>
            </a:r>
            <a:r>
              <a:rPr lang="en-US" altLang="zh-CN" baseline="-25000">
                <a:solidFill>
                  <a:srgbClr val="0066FF"/>
                </a:solidFill>
                <a:ea typeface="宋体" panose="02010600030101010101" pitchFamily="2" charset="-122"/>
                <a:cs typeface="Times New Roman" panose="02020603050405020304" pitchFamily="18" charset="0"/>
              </a:rPr>
              <a:t>1</a:t>
            </a:r>
            <a:r>
              <a:rPr lang="en-US" altLang="zh-CN">
                <a:solidFill>
                  <a:srgbClr val="0066FF"/>
                </a:solidFill>
                <a:ea typeface="宋体" panose="02010600030101010101" pitchFamily="2" charset="-122"/>
                <a:cs typeface="Times New Roman" panose="02020603050405020304" pitchFamily="18" charset="0"/>
              </a:rPr>
              <a:t> </a:t>
            </a:r>
          </a:p>
          <a:p>
            <a:pPr lvl="2" eaLnBrk="0" fontAlgn="base" hangingPunct="0">
              <a:spcBef>
                <a:spcPct val="30000"/>
              </a:spcBef>
              <a:spcAft>
                <a:spcPct val="0"/>
              </a:spcAft>
              <a:buBlip>
                <a:blip r:embed="rId3"/>
              </a:buBlip>
            </a:pPr>
            <a:r>
              <a:rPr lang="en-US" altLang="zh-CN">
                <a:solidFill>
                  <a:srgbClr val="0066FF"/>
                </a:solidFill>
                <a:ea typeface="宋体" panose="02010600030101010101" pitchFamily="2" charset="-122"/>
                <a:cs typeface="Times New Roman" panose="02020603050405020304" pitchFamily="18" charset="0"/>
              </a:rPr>
              <a:t>A[</a:t>
            </a:r>
            <a:r>
              <a:rPr lang="en-US" altLang="zh-CN" i="1">
                <a:solidFill>
                  <a:srgbClr val="0066FF"/>
                </a:solidFill>
                <a:ea typeface="宋体" panose="02010600030101010101" pitchFamily="2" charset="-122"/>
                <a:cs typeface="Times New Roman" panose="02020603050405020304" pitchFamily="18" charset="0"/>
              </a:rPr>
              <a:t>n</a:t>
            </a:r>
            <a:r>
              <a:rPr lang="en-US" altLang="zh-CN">
                <a:solidFill>
                  <a:srgbClr val="0066FF"/>
                </a:solidFill>
                <a:ea typeface="宋体" panose="02010600030101010101" pitchFamily="2" charset="-122"/>
                <a:cs typeface="Times New Roman" panose="02020603050405020304" pitchFamily="18" charset="0"/>
              </a:rPr>
              <a:t>/2 ‑ 1] = Median value g</a:t>
            </a:r>
            <a:r>
              <a:rPr lang="en-US" altLang="zh-CN" baseline="-25000">
                <a:solidFill>
                  <a:srgbClr val="0066FF"/>
                </a:solidFill>
                <a:ea typeface="宋体" panose="02010600030101010101" pitchFamily="2" charset="-122"/>
                <a:cs typeface="Times New Roman" panose="02020603050405020304" pitchFamily="18" charset="0"/>
              </a:rPr>
              <a:t>2</a:t>
            </a:r>
          </a:p>
          <a:p>
            <a:pPr lvl="2" eaLnBrk="0" fontAlgn="base" hangingPunct="0">
              <a:spcBef>
                <a:spcPct val="30000"/>
              </a:spcBef>
              <a:spcAft>
                <a:spcPct val="0"/>
              </a:spcAft>
              <a:buBlip>
                <a:blip r:embed="rId3"/>
              </a:buBlip>
            </a:pPr>
            <a:r>
              <a:rPr lang="en-US" altLang="zh-CN">
                <a:solidFill>
                  <a:srgbClr val="0066FF"/>
                </a:solidFill>
                <a:ea typeface="宋体" panose="02010600030101010101" pitchFamily="2" charset="-122"/>
                <a:cs typeface="Times New Roman" panose="02020603050405020304" pitchFamily="18" charset="0"/>
              </a:rPr>
              <a:t>Median value (g</a:t>
            </a:r>
            <a:r>
              <a:rPr lang="en-US" altLang="zh-CN" baseline="-25000">
                <a:solidFill>
                  <a:srgbClr val="0066FF"/>
                </a:solidFill>
                <a:ea typeface="宋体" panose="02010600030101010101" pitchFamily="2" charset="-122"/>
                <a:cs typeface="Times New Roman" panose="02020603050405020304" pitchFamily="18" charset="0"/>
              </a:rPr>
              <a:t>1</a:t>
            </a:r>
            <a:r>
              <a:rPr lang="en-US" altLang="zh-CN">
                <a:solidFill>
                  <a:srgbClr val="0066FF"/>
                </a:solidFill>
                <a:ea typeface="宋体" panose="02010600030101010101" pitchFamily="2" charset="-122"/>
                <a:cs typeface="Times New Roman" panose="02020603050405020304" pitchFamily="18" charset="0"/>
              </a:rPr>
              <a:t> + g</a:t>
            </a:r>
            <a:r>
              <a:rPr lang="en-US" altLang="zh-CN" baseline="-25000">
                <a:solidFill>
                  <a:srgbClr val="0066FF"/>
                </a:solidFill>
                <a:ea typeface="宋体" panose="02010600030101010101" pitchFamily="2" charset="-122"/>
                <a:cs typeface="Times New Roman" panose="02020603050405020304" pitchFamily="18" charset="0"/>
              </a:rPr>
              <a:t>2</a:t>
            </a:r>
            <a:r>
              <a:rPr lang="en-US" altLang="zh-CN">
                <a:solidFill>
                  <a:srgbClr val="0066FF"/>
                </a:solidFill>
                <a:ea typeface="宋体" panose="02010600030101010101" pitchFamily="2" charset="-122"/>
                <a:cs typeface="Times New Roman" panose="02020603050405020304" pitchFamily="18" charset="0"/>
              </a:rPr>
              <a:t>)/2</a:t>
            </a:r>
          </a:p>
          <a:p>
            <a:pPr eaLnBrk="0" fontAlgn="base" hangingPunct="0">
              <a:spcBef>
                <a:spcPct val="30000"/>
              </a:spcBef>
              <a:spcAft>
                <a:spcPct val="0"/>
              </a:spcAft>
              <a:buBlip>
                <a:blip r:embed="rId2"/>
              </a:buBlip>
            </a:pPr>
            <a:r>
              <a:rPr lang="en-US" altLang="zh-CN" sz="2400">
                <a:solidFill>
                  <a:srgbClr val="000000"/>
                </a:solidFill>
                <a:ea typeface="宋体" panose="02010600030101010101" pitchFamily="2" charset="-122"/>
                <a:cs typeface="Times New Roman" panose="02020603050405020304" pitchFamily="18" charset="0"/>
              </a:rPr>
              <a:t>In </a:t>
            </a:r>
            <a:r>
              <a:rPr lang="en-US" altLang="zh-CN" sz="2400">
                <a:solidFill>
                  <a:srgbClr val="0066FF"/>
                </a:solidFill>
                <a:ea typeface="宋体" panose="02010600030101010101" pitchFamily="2" charset="-122"/>
                <a:cs typeface="Times New Roman" panose="02020603050405020304" pitchFamily="18" charset="0"/>
              </a:rPr>
              <a:t>Median Filter</a:t>
            </a:r>
            <a:r>
              <a:rPr lang="en-US" altLang="zh-CN" sz="2400">
                <a:solidFill>
                  <a:srgbClr val="000000"/>
                </a:solidFill>
                <a:ea typeface="宋体" panose="02010600030101010101" pitchFamily="2" charset="-122"/>
                <a:cs typeface="Times New Roman" panose="02020603050405020304" pitchFamily="18" charset="0"/>
              </a:rPr>
              <a:t>,</a:t>
            </a:r>
            <a:r>
              <a:rPr lang="en-US" altLang="zh-CN" sz="2400" i="1">
                <a:solidFill>
                  <a:srgbClr val="000000"/>
                </a:solidFill>
                <a:ea typeface="宋体" panose="02010600030101010101" pitchFamily="2" charset="-122"/>
                <a:cs typeface="Times New Roman" panose="02020603050405020304" pitchFamily="18" charset="0"/>
              </a:rPr>
              <a:t> </a:t>
            </a:r>
            <a:r>
              <a:rPr lang="en-US" altLang="zh-CN" sz="2400">
                <a:solidFill>
                  <a:srgbClr val="000000"/>
                </a:solidFill>
                <a:ea typeface="宋体" panose="02010600030101010101" pitchFamily="2" charset="-122"/>
                <a:cs typeface="Times New Roman" panose="02020603050405020304" pitchFamily="18" charset="0"/>
              </a:rPr>
              <a:t>a </a:t>
            </a:r>
            <a:r>
              <a:rPr lang="en-US" altLang="zh-CN" sz="2400">
                <a:solidFill>
                  <a:srgbClr val="0066FF"/>
                </a:solidFill>
                <a:ea typeface="宋体" panose="02010600030101010101" pitchFamily="2" charset="-122"/>
                <a:cs typeface="Times New Roman" panose="02020603050405020304" pitchFamily="18" charset="0"/>
              </a:rPr>
              <a:t>pixel value</a:t>
            </a:r>
            <a:r>
              <a:rPr lang="en-US" altLang="zh-CN" sz="2400">
                <a:solidFill>
                  <a:srgbClr val="000000"/>
                </a:solidFill>
                <a:ea typeface="宋体" panose="02010600030101010101" pitchFamily="2" charset="-122"/>
                <a:cs typeface="Times New Roman" panose="02020603050405020304" pitchFamily="18" charset="0"/>
              </a:rPr>
              <a:t> is </a:t>
            </a:r>
            <a:r>
              <a:rPr lang="en-US" altLang="zh-CN" sz="2400">
                <a:solidFill>
                  <a:srgbClr val="0066FF"/>
                </a:solidFill>
                <a:ea typeface="宋体" panose="02010600030101010101" pitchFamily="2" charset="-122"/>
                <a:cs typeface="Times New Roman" panose="02020603050405020304" pitchFamily="18" charset="0"/>
              </a:rPr>
              <a:t>replaced</a:t>
            </a:r>
            <a:r>
              <a:rPr lang="en-US" altLang="zh-CN" sz="2400">
                <a:solidFill>
                  <a:srgbClr val="000000"/>
                </a:solidFill>
                <a:ea typeface="宋体" panose="02010600030101010101" pitchFamily="2" charset="-122"/>
                <a:cs typeface="Times New Roman" panose="02020603050405020304" pitchFamily="18" charset="0"/>
              </a:rPr>
              <a:t> with the </a:t>
            </a:r>
            <a:r>
              <a:rPr lang="en-US" altLang="zh-CN" sz="2400" i="1">
                <a:solidFill>
                  <a:srgbClr val="0066FF"/>
                </a:solidFill>
                <a:ea typeface="宋体" panose="02010600030101010101" pitchFamily="2" charset="-122"/>
                <a:cs typeface="Times New Roman" panose="02020603050405020304" pitchFamily="18" charset="0"/>
              </a:rPr>
              <a:t>median value </a:t>
            </a:r>
            <a:r>
              <a:rPr lang="en-US" altLang="zh-CN" sz="2400">
                <a:solidFill>
                  <a:srgbClr val="0066FF"/>
                </a:solidFill>
                <a:ea typeface="宋体" panose="02010600030101010101" pitchFamily="2" charset="-122"/>
                <a:cs typeface="Times New Roman" panose="02020603050405020304" pitchFamily="18" charset="0"/>
              </a:rPr>
              <a:t>of the </a:t>
            </a:r>
            <a:r>
              <a:rPr lang="en-US" altLang="zh-CN" sz="2400">
                <a:solidFill>
                  <a:srgbClr val="FF0000"/>
                </a:solidFill>
                <a:ea typeface="宋体" panose="02010600030101010101" pitchFamily="2" charset="-122"/>
                <a:cs typeface="Times New Roman" panose="02020603050405020304" pitchFamily="18" charset="0"/>
              </a:rPr>
              <a:t>neighborhood</a:t>
            </a:r>
            <a:r>
              <a:rPr lang="en-US" altLang="zh-CN" sz="2400">
                <a:solidFill>
                  <a:srgbClr val="000000"/>
                </a:solidFill>
                <a:ea typeface="宋体" panose="02010600030101010101" pitchFamily="2" charset="-122"/>
                <a:cs typeface="Times New Roman" panose="02020603050405020304" pitchFamily="18" charset="0"/>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灯片编号占位符 3">
            <a:extLst>
              <a:ext uri="{FF2B5EF4-FFF2-40B4-BE49-F238E27FC236}">
                <a16:creationId xmlns:a16="http://schemas.microsoft.com/office/drawing/2014/main" id="{8B9C162E-8A6D-45B2-A77D-ED0B1CCA11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0299D215-96E5-422A-8B18-B52E498FA3DF}" type="slidenum">
              <a:rPr lang="zh-CN" altLang="en-US" sz="1400">
                <a:solidFill>
                  <a:srgbClr val="000000"/>
                </a:solidFill>
                <a:ea typeface="宋体" panose="02010600030101010101" pitchFamily="2" charset="-122"/>
              </a:rPr>
              <a:pPr eaLnBrk="0" fontAlgn="base" hangingPunct="0">
                <a:spcBef>
                  <a:spcPct val="0"/>
                </a:spcBef>
                <a:spcAft>
                  <a:spcPct val="0"/>
                </a:spcAft>
                <a:buNone/>
              </a:pPr>
              <a:t>65</a:t>
            </a:fld>
            <a:endParaRPr lang="en-US" altLang="zh-CN" sz="1400">
              <a:solidFill>
                <a:srgbClr val="000000"/>
              </a:solidFill>
              <a:ea typeface="宋体" panose="02010600030101010101" pitchFamily="2" charset="-122"/>
            </a:endParaRPr>
          </a:p>
        </p:txBody>
      </p:sp>
      <p:sp>
        <p:nvSpPr>
          <p:cNvPr id="241667" name="Text Box 2">
            <a:extLst>
              <a:ext uri="{FF2B5EF4-FFF2-40B4-BE49-F238E27FC236}">
                <a16:creationId xmlns:a16="http://schemas.microsoft.com/office/drawing/2014/main" id="{81B914D9-CD6F-4F57-9F1C-69DE3988D4D3}"/>
              </a:ext>
            </a:extLst>
          </p:cNvPr>
          <p:cNvSpPr txBox="1">
            <a:spLocks noChangeArrowheads="1"/>
          </p:cNvSpPr>
          <p:nvPr/>
        </p:nvSpPr>
        <p:spPr bwMode="auto">
          <a:xfrm>
            <a:off x="2057400" y="304801"/>
            <a:ext cx="1981200" cy="492443"/>
          </a:xfrm>
          <a:prstGeom prst="rect">
            <a:avLst/>
          </a:prstGeom>
          <a:noFill/>
          <a:ln>
            <a:noFill/>
          </a:ln>
          <a:effectLst>
            <a:outerShdw dist="28398" dir="1593903"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b="1">
                <a:solidFill>
                  <a:srgbClr val="0066FF"/>
                </a:solidFill>
                <a:latin typeface="Arial" panose="020B0604020202020204" pitchFamily="34" charset="0"/>
                <a:ea typeface="宋体" panose="02010600030101010101" pitchFamily="2" charset="-122"/>
              </a:rPr>
              <a:t>Example</a:t>
            </a:r>
            <a:endParaRPr lang="en-US" altLang="zh-CN" b="1">
              <a:solidFill>
                <a:srgbClr val="0066FF"/>
              </a:solidFill>
              <a:latin typeface="Arial" panose="020B0604020202020204" pitchFamily="34" charset="0"/>
              <a:ea typeface="宋体" panose="02010600030101010101" pitchFamily="2" charset="-122"/>
              <a:cs typeface="Arial" panose="020B0604020202020204" pitchFamily="34" charset="0"/>
            </a:endParaRPr>
          </a:p>
        </p:txBody>
      </p:sp>
      <p:grpSp>
        <p:nvGrpSpPr>
          <p:cNvPr id="241668" name="Group 3">
            <a:extLst>
              <a:ext uri="{FF2B5EF4-FFF2-40B4-BE49-F238E27FC236}">
                <a16:creationId xmlns:a16="http://schemas.microsoft.com/office/drawing/2014/main" id="{865B154F-5D3A-4D83-A4E1-761FA9E9CA3D}"/>
              </a:ext>
            </a:extLst>
          </p:cNvPr>
          <p:cNvGrpSpPr>
            <a:grpSpLocks/>
          </p:cNvGrpSpPr>
          <p:nvPr/>
        </p:nvGrpSpPr>
        <p:grpSpPr bwMode="auto">
          <a:xfrm>
            <a:off x="2362200" y="3124200"/>
            <a:ext cx="2667000" cy="2362200"/>
            <a:chOff x="816" y="1968"/>
            <a:chExt cx="1680" cy="1488"/>
          </a:xfrm>
        </p:grpSpPr>
        <p:grpSp>
          <p:nvGrpSpPr>
            <p:cNvPr id="241733" name="Group 4">
              <a:extLst>
                <a:ext uri="{FF2B5EF4-FFF2-40B4-BE49-F238E27FC236}">
                  <a16:creationId xmlns:a16="http://schemas.microsoft.com/office/drawing/2014/main" id="{283595DA-64F1-4443-A9BF-4DA5B2E79641}"/>
                </a:ext>
              </a:extLst>
            </p:cNvPr>
            <p:cNvGrpSpPr>
              <a:grpSpLocks/>
            </p:cNvGrpSpPr>
            <p:nvPr/>
          </p:nvGrpSpPr>
          <p:grpSpPr bwMode="auto">
            <a:xfrm>
              <a:off x="816" y="1968"/>
              <a:ext cx="1680" cy="1488"/>
              <a:chOff x="816" y="1968"/>
              <a:chExt cx="1680" cy="1488"/>
            </a:xfrm>
          </p:grpSpPr>
          <p:sp>
            <p:nvSpPr>
              <p:cNvPr id="304133" name="Rectangle 5">
                <a:extLst>
                  <a:ext uri="{FF2B5EF4-FFF2-40B4-BE49-F238E27FC236}">
                    <a16:creationId xmlns:a16="http://schemas.microsoft.com/office/drawing/2014/main" id="{CB39D2D8-E2EA-461C-8611-62F9BD6D906D}"/>
                  </a:ext>
                </a:extLst>
              </p:cNvPr>
              <p:cNvSpPr>
                <a:spLocks noChangeArrowheads="1"/>
              </p:cNvSpPr>
              <p:nvPr/>
            </p:nvSpPr>
            <p:spPr bwMode="auto">
              <a:xfrm>
                <a:off x="816" y="2615"/>
                <a:ext cx="1680" cy="194"/>
              </a:xfrm>
              <a:prstGeom prst="rect">
                <a:avLst/>
              </a:prstGeom>
              <a:solidFill>
                <a:schemeClr val="bg1"/>
              </a:solidFill>
              <a:ln w="9525">
                <a:solidFill>
                  <a:schemeClr val="tx1"/>
                </a:solidFill>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nvGrpSpPr>
              <p:cNvPr id="241765" name="Group 6">
                <a:extLst>
                  <a:ext uri="{FF2B5EF4-FFF2-40B4-BE49-F238E27FC236}">
                    <a16:creationId xmlns:a16="http://schemas.microsoft.com/office/drawing/2014/main" id="{E17843C1-843D-4F72-8B83-D2D24287C471}"/>
                  </a:ext>
                </a:extLst>
              </p:cNvPr>
              <p:cNvGrpSpPr>
                <a:grpSpLocks/>
              </p:cNvGrpSpPr>
              <p:nvPr/>
            </p:nvGrpSpPr>
            <p:grpSpPr bwMode="auto">
              <a:xfrm>
                <a:off x="1152" y="1968"/>
                <a:ext cx="1008" cy="1488"/>
                <a:chOff x="1152" y="1968"/>
                <a:chExt cx="1008" cy="1536"/>
              </a:xfrm>
            </p:grpSpPr>
            <p:sp>
              <p:nvSpPr>
                <p:cNvPr id="304135" name="Line 7">
                  <a:extLst>
                    <a:ext uri="{FF2B5EF4-FFF2-40B4-BE49-F238E27FC236}">
                      <a16:creationId xmlns:a16="http://schemas.microsoft.com/office/drawing/2014/main" id="{205DDA6A-CA49-4890-B95E-7D9193DC0E6E}"/>
                    </a:ext>
                  </a:extLst>
                </p:cNvPr>
                <p:cNvSpPr>
                  <a:spLocks noChangeShapeType="1"/>
                </p:cNvSpPr>
                <p:nvPr/>
              </p:nvSpPr>
              <p:spPr bwMode="auto">
                <a:xfrm>
                  <a:off x="2160" y="1968"/>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36" name="Line 8">
                  <a:extLst>
                    <a:ext uri="{FF2B5EF4-FFF2-40B4-BE49-F238E27FC236}">
                      <a16:creationId xmlns:a16="http://schemas.microsoft.com/office/drawing/2014/main" id="{3747E96A-C314-4198-B3FE-9747B368B917}"/>
                    </a:ext>
                  </a:extLst>
                </p:cNvPr>
                <p:cNvSpPr>
                  <a:spLocks noChangeShapeType="1"/>
                </p:cNvSpPr>
                <p:nvPr/>
              </p:nvSpPr>
              <p:spPr bwMode="auto">
                <a:xfrm>
                  <a:off x="1488" y="1968"/>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37" name="Line 9">
                  <a:extLst>
                    <a:ext uri="{FF2B5EF4-FFF2-40B4-BE49-F238E27FC236}">
                      <a16:creationId xmlns:a16="http://schemas.microsoft.com/office/drawing/2014/main" id="{8797827D-0613-400A-8E3D-40188642F953}"/>
                    </a:ext>
                  </a:extLst>
                </p:cNvPr>
                <p:cNvSpPr>
                  <a:spLocks noChangeShapeType="1"/>
                </p:cNvSpPr>
                <p:nvPr/>
              </p:nvSpPr>
              <p:spPr bwMode="auto">
                <a:xfrm>
                  <a:off x="1152" y="1968"/>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38" name="Line 10">
                  <a:extLst>
                    <a:ext uri="{FF2B5EF4-FFF2-40B4-BE49-F238E27FC236}">
                      <a16:creationId xmlns:a16="http://schemas.microsoft.com/office/drawing/2014/main" id="{A46B3133-2FE0-4FDB-B80E-9E210E235428}"/>
                    </a:ext>
                  </a:extLst>
                </p:cNvPr>
                <p:cNvSpPr>
                  <a:spLocks noChangeShapeType="1"/>
                </p:cNvSpPr>
                <p:nvPr/>
              </p:nvSpPr>
              <p:spPr bwMode="auto">
                <a:xfrm>
                  <a:off x="1824" y="1968"/>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41766" name="Group 11">
                <a:extLst>
                  <a:ext uri="{FF2B5EF4-FFF2-40B4-BE49-F238E27FC236}">
                    <a16:creationId xmlns:a16="http://schemas.microsoft.com/office/drawing/2014/main" id="{57C90450-280F-4B22-BDEB-9E58427F8FC0}"/>
                  </a:ext>
                </a:extLst>
              </p:cNvPr>
              <p:cNvGrpSpPr>
                <a:grpSpLocks/>
              </p:cNvGrpSpPr>
              <p:nvPr/>
            </p:nvGrpSpPr>
            <p:grpSpPr bwMode="auto">
              <a:xfrm>
                <a:off x="816" y="2256"/>
                <a:ext cx="1680" cy="912"/>
                <a:chOff x="816" y="2256"/>
                <a:chExt cx="1536" cy="912"/>
              </a:xfrm>
            </p:grpSpPr>
            <p:sp>
              <p:nvSpPr>
                <p:cNvPr id="304140" name="Line 12">
                  <a:extLst>
                    <a:ext uri="{FF2B5EF4-FFF2-40B4-BE49-F238E27FC236}">
                      <a16:creationId xmlns:a16="http://schemas.microsoft.com/office/drawing/2014/main" id="{D722276B-0F64-465E-9C8F-A3D50B97FCB7}"/>
                    </a:ext>
                  </a:extLst>
                </p:cNvPr>
                <p:cNvSpPr>
                  <a:spLocks noChangeShapeType="1"/>
                </p:cNvSpPr>
                <p:nvPr/>
              </p:nvSpPr>
              <p:spPr bwMode="auto">
                <a:xfrm rot="5400000">
                  <a:off x="1584" y="1488"/>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41" name="Line 13">
                  <a:extLst>
                    <a:ext uri="{FF2B5EF4-FFF2-40B4-BE49-F238E27FC236}">
                      <a16:creationId xmlns:a16="http://schemas.microsoft.com/office/drawing/2014/main" id="{D0F0B2DE-5E0F-40A1-B489-0868EB73DBE5}"/>
                    </a:ext>
                  </a:extLst>
                </p:cNvPr>
                <p:cNvSpPr>
                  <a:spLocks noChangeShapeType="1"/>
                </p:cNvSpPr>
                <p:nvPr/>
              </p:nvSpPr>
              <p:spPr bwMode="auto">
                <a:xfrm rot="5400000">
                  <a:off x="1584" y="2400"/>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42" name="Line 14">
                  <a:extLst>
                    <a:ext uri="{FF2B5EF4-FFF2-40B4-BE49-F238E27FC236}">
                      <a16:creationId xmlns:a16="http://schemas.microsoft.com/office/drawing/2014/main" id="{859B6D28-7E56-4381-9D77-1550FB919BBF}"/>
                    </a:ext>
                  </a:extLst>
                </p:cNvPr>
                <p:cNvSpPr>
                  <a:spLocks noChangeShapeType="1"/>
                </p:cNvSpPr>
                <p:nvPr/>
              </p:nvSpPr>
              <p:spPr bwMode="auto">
                <a:xfrm rot="5400000">
                  <a:off x="1584" y="2064"/>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43" name="Line 15">
                  <a:extLst>
                    <a:ext uri="{FF2B5EF4-FFF2-40B4-BE49-F238E27FC236}">
                      <a16:creationId xmlns:a16="http://schemas.microsoft.com/office/drawing/2014/main" id="{D7875E1E-2236-4924-B3B7-6677B6E71D5B}"/>
                    </a:ext>
                  </a:extLst>
                </p:cNvPr>
                <p:cNvSpPr>
                  <a:spLocks noChangeShapeType="1"/>
                </p:cNvSpPr>
                <p:nvPr/>
              </p:nvSpPr>
              <p:spPr bwMode="auto">
                <a:xfrm rot="5400000">
                  <a:off x="1584" y="1776"/>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grpSp>
          <p:nvGrpSpPr>
            <p:cNvPr id="241734" name="Group 16">
              <a:extLst>
                <a:ext uri="{FF2B5EF4-FFF2-40B4-BE49-F238E27FC236}">
                  <a16:creationId xmlns:a16="http://schemas.microsoft.com/office/drawing/2014/main" id="{60325793-5AEC-49A2-AAE5-5D4BDFBE9776}"/>
                </a:ext>
              </a:extLst>
            </p:cNvPr>
            <p:cNvGrpSpPr>
              <a:grpSpLocks/>
            </p:cNvGrpSpPr>
            <p:nvPr/>
          </p:nvGrpSpPr>
          <p:grpSpPr bwMode="auto">
            <a:xfrm>
              <a:off x="1872" y="2016"/>
              <a:ext cx="240" cy="1392"/>
              <a:chOff x="1872" y="2016"/>
              <a:chExt cx="240" cy="1392"/>
            </a:xfrm>
          </p:grpSpPr>
          <p:sp>
            <p:nvSpPr>
              <p:cNvPr id="241759" name="Text Box 17">
                <a:extLst>
                  <a:ext uri="{FF2B5EF4-FFF2-40B4-BE49-F238E27FC236}">
                    <a16:creationId xmlns:a16="http://schemas.microsoft.com/office/drawing/2014/main" id="{3CC191C4-8735-42A0-9EA2-771E547B7ED4}"/>
                  </a:ext>
                </a:extLst>
              </p:cNvPr>
              <p:cNvSpPr txBox="1">
                <a:spLocks noChangeArrowheads="1"/>
              </p:cNvSpPr>
              <p:nvPr/>
            </p:nvSpPr>
            <p:spPr bwMode="auto">
              <a:xfrm>
                <a:off x="1872" y="29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80</a:t>
                </a:r>
              </a:p>
            </p:txBody>
          </p:sp>
          <p:sp>
            <p:nvSpPr>
              <p:cNvPr id="241760" name="Text Box 18">
                <a:extLst>
                  <a:ext uri="{FF2B5EF4-FFF2-40B4-BE49-F238E27FC236}">
                    <a16:creationId xmlns:a16="http://schemas.microsoft.com/office/drawing/2014/main" id="{0DF3F271-6B93-4C72-A446-8808AFC2E624}"/>
                  </a:ext>
                </a:extLst>
              </p:cNvPr>
              <p:cNvSpPr txBox="1">
                <a:spLocks noChangeArrowheads="1"/>
              </p:cNvSpPr>
              <p:nvPr/>
            </p:nvSpPr>
            <p:spPr bwMode="auto">
              <a:xfrm>
                <a:off x="1872"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9</a:t>
                </a:r>
              </a:p>
            </p:txBody>
          </p:sp>
          <p:sp>
            <p:nvSpPr>
              <p:cNvPr id="241761" name="Text Box 19">
                <a:extLst>
                  <a:ext uri="{FF2B5EF4-FFF2-40B4-BE49-F238E27FC236}">
                    <a16:creationId xmlns:a16="http://schemas.microsoft.com/office/drawing/2014/main" id="{375467C6-CF35-46D5-A9E2-D84995AE288B}"/>
                  </a:ext>
                </a:extLst>
              </p:cNvPr>
              <p:cNvSpPr txBox="1">
                <a:spLocks noChangeArrowheads="1"/>
              </p:cNvSpPr>
              <p:nvPr/>
            </p:nvSpPr>
            <p:spPr bwMode="auto">
              <a:xfrm>
                <a:off x="1872"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12</a:t>
                </a:r>
              </a:p>
            </p:txBody>
          </p:sp>
          <p:sp>
            <p:nvSpPr>
              <p:cNvPr id="241762" name="Text Box 20">
                <a:extLst>
                  <a:ext uri="{FF2B5EF4-FFF2-40B4-BE49-F238E27FC236}">
                    <a16:creationId xmlns:a16="http://schemas.microsoft.com/office/drawing/2014/main" id="{42C7DE02-E5DF-486B-BA52-74BA9C8F85BB}"/>
                  </a:ext>
                </a:extLst>
              </p:cNvPr>
              <p:cNvSpPr txBox="1">
                <a:spLocks noChangeArrowheads="1"/>
              </p:cNvSpPr>
              <p:nvPr/>
            </p:nvSpPr>
            <p:spPr bwMode="auto">
              <a:xfrm>
                <a:off x="1872"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30</a:t>
                </a:r>
              </a:p>
            </p:txBody>
          </p:sp>
          <p:sp>
            <p:nvSpPr>
              <p:cNvPr id="241763" name="Text Box 21">
                <a:extLst>
                  <a:ext uri="{FF2B5EF4-FFF2-40B4-BE49-F238E27FC236}">
                    <a16:creationId xmlns:a16="http://schemas.microsoft.com/office/drawing/2014/main" id="{FF7FD21B-E238-44C8-878B-91455E10663B}"/>
                  </a:ext>
                </a:extLst>
              </p:cNvPr>
              <p:cNvSpPr txBox="1">
                <a:spLocks noChangeArrowheads="1"/>
              </p:cNvSpPr>
              <p:nvPr/>
            </p:nvSpPr>
            <p:spPr bwMode="auto">
              <a:xfrm>
                <a:off x="1872" y="25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80</a:t>
                </a:r>
              </a:p>
            </p:txBody>
          </p:sp>
        </p:grpSp>
        <p:grpSp>
          <p:nvGrpSpPr>
            <p:cNvPr id="241735" name="Group 22">
              <a:extLst>
                <a:ext uri="{FF2B5EF4-FFF2-40B4-BE49-F238E27FC236}">
                  <a16:creationId xmlns:a16="http://schemas.microsoft.com/office/drawing/2014/main" id="{448AB6BC-094F-479B-A1D5-D6A0C2725C28}"/>
                </a:ext>
              </a:extLst>
            </p:cNvPr>
            <p:cNvGrpSpPr>
              <a:grpSpLocks/>
            </p:cNvGrpSpPr>
            <p:nvPr/>
          </p:nvGrpSpPr>
          <p:grpSpPr bwMode="auto">
            <a:xfrm>
              <a:off x="2208" y="2016"/>
              <a:ext cx="240" cy="1392"/>
              <a:chOff x="1872" y="2016"/>
              <a:chExt cx="240" cy="1392"/>
            </a:xfrm>
          </p:grpSpPr>
          <p:sp>
            <p:nvSpPr>
              <p:cNvPr id="241754" name="Text Box 23">
                <a:extLst>
                  <a:ext uri="{FF2B5EF4-FFF2-40B4-BE49-F238E27FC236}">
                    <a16:creationId xmlns:a16="http://schemas.microsoft.com/office/drawing/2014/main" id="{3D26678F-B014-47B3-B663-435D715D73CF}"/>
                  </a:ext>
                </a:extLst>
              </p:cNvPr>
              <p:cNvSpPr txBox="1">
                <a:spLocks noChangeArrowheads="1"/>
              </p:cNvSpPr>
              <p:nvPr/>
            </p:nvSpPr>
            <p:spPr bwMode="auto">
              <a:xfrm>
                <a:off x="1872" y="29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8</a:t>
                </a:r>
              </a:p>
            </p:txBody>
          </p:sp>
          <p:sp>
            <p:nvSpPr>
              <p:cNvPr id="241755" name="Text Box 24">
                <a:extLst>
                  <a:ext uri="{FF2B5EF4-FFF2-40B4-BE49-F238E27FC236}">
                    <a16:creationId xmlns:a16="http://schemas.microsoft.com/office/drawing/2014/main" id="{35999A10-0AFE-4654-AD44-A9D8CA44ABEF}"/>
                  </a:ext>
                </a:extLst>
              </p:cNvPr>
              <p:cNvSpPr txBox="1">
                <a:spLocks noChangeArrowheads="1"/>
              </p:cNvSpPr>
              <p:nvPr/>
            </p:nvSpPr>
            <p:spPr bwMode="auto">
              <a:xfrm>
                <a:off x="1872"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13</a:t>
                </a:r>
              </a:p>
            </p:txBody>
          </p:sp>
          <p:sp>
            <p:nvSpPr>
              <p:cNvPr id="241756" name="Text Box 25">
                <a:extLst>
                  <a:ext uri="{FF2B5EF4-FFF2-40B4-BE49-F238E27FC236}">
                    <a16:creationId xmlns:a16="http://schemas.microsoft.com/office/drawing/2014/main" id="{B57112A2-248D-4F72-A69E-3885AC6D951B}"/>
                  </a:ext>
                </a:extLst>
              </p:cNvPr>
              <p:cNvSpPr txBox="1">
                <a:spLocks noChangeArrowheads="1"/>
              </p:cNvSpPr>
              <p:nvPr/>
            </p:nvSpPr>
            <p:spPr bwMode="auto">
              <a:xfrm>
                <a:off x="1872"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3</a:t>
                </a:r>
              </a:p>
            </p:txBody>
          </p:sp>
          <p:sp>
            <p:nvSpPr>
              <p:cNvPr id="241757" name="Text Box 26">
                <a:extLst>
                  <a:ext uri="{FF2B5EF4-FFF2-40B4-BE49-F238E27FC236}">
                    <a16:creationId xmlns:a16="http://schemas.microsoft.com/office/drawing/2014/main" id="{E89B17ED-DE2C-4CFB-BCA4-386A11C360EC}"/>
                  </a:ext>
                </a:extLst>
              </p:cNvPr>
              <p:cNvSpPr txBox="1">
                <a:spLocks noChangeArrowheads="1"/>
              </p:cNvSpPr>
              <p:nvPr/>
            </p:nvSpPr>
            <p:spPr bwMode="auto">
              <a:xfrm>
                <a:off x="1872"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18</a:t>
                </a:r>
              </a:p>
            </p:txBody>
          </p:sp>
          <p:sp>
            <p:nvSpPr>
              <p:cNvPr id="241758" name="Text Box 27">
                <a:extLst>
                  <a:ext uri="{FF2B5EF4-FFF2-40B4-BE49-F238E27FC236}">
                    <a16:creationId xmlns:a16="http://schemas.microsoft.com/office/drawing/2014/main" id="{3DA29C3C-597B-476D-9F4D-2F66BA897215}"/>
                  </a:ext>
                </a:extLst>
              </p:cNvPr>
              <p:cNvSpPr txBox="1">
                <a:spLocks noChangeArrowheads="1"/>
              </p:cNvSpPr>
              <p:nvPr/>
            </p:nvSpPr>
            <p:spPr bwMode="auto">
              <a:xfrm>
                <a:off x="1872" y="25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0</a:t>
                </a:r>
              </a:p>
            </p:txBody>
          </p:sp>
        </p:grpSp>
        <p:grpSp>
          <p:nvGrpSpPr>
            <p:cNvPr id="241736" name="Group 28">
              <a:extLst>
                <a:ext uri="{FF2B5EF4-FFF2-40B4-BE49-F238E27FC236}">
                  <a16:creationId xmlns:a16="http://schemas.microsoft.com/office/drawing/2014/main" id="{3D31812A-6AD5-4EDD-9456-0D5AE2D21EC8}"/>
                </a:ext>
              </a:extLst>
            </p:cNvPr>
            <p:cNvGrpSpPr>
              <a:grpSpLocks/>
            </p:cNvGrpSpPr>
            <p:nvPr/>
          </p:nvGrpSpPr>
          <p:grpSpPr bwMode="auto">
            <a:xfrm>
              <a:off x="1536" y="2016"/>
              <a:ext cx="240" cy="1392"/>
              <a:chOff x="1872" y="2016"/>
              <a:chExt cx="240" cy="1392"/>
            </a:xfrm>
          </p:grpSpPr>
          <p:sp>
            <p:nvSpPr>
              <p:cNvPr id="241749" name="Text Box 29">
                <a:extLst>
                  <a:ext uri="{FF2B5EF4-FFF2-40B4-BE49-F238E27FC236}">
                    <a16:creationId xmlns:a16="http://schemas.microsoft.com/office/drawing/2014/main" id="{9E74F1C2-3BEA-4658-A347-B89EF85BED82}"/>
                  </a:ext>
                </a:extLst>
              </p:cNvPr>
              <p:cNvSpPr txBox="1">
                <a:spLocks noChangeArrowheads="1"/>
              </p:cNvSpPr>
              <p:nvPr/>
            </p:nvSpPr>
            <p:spPr bwMode="auto">
              <a:xfrm>
                <a:off x="1872" y="29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80</a:t>
                </a:r>
              </a:p>
            </p:txBody>
          </p:sp>
          <p:sp>
            <p:nvSpPr>
              <p:cNvPr id="241750" name="Text Box 30">
                <a:extLst>
                  <a:ext uri="{FF2B5EF4-FFF2-40B4-BE49-F238E27FC236}">
                    <a16:creationId xmlns:a16="http://schemas.microsoft.com/office/drawing/2014/main" id="{D23DEB8F-AEA9-499F-94BF-342C723A973A}"/>
                  </a:ext>
                </a:extLst>
              </p:cNvPr>
              <p:cNvSpPr txBox="1">
                <a:spLocks noChangeArrowheads="1"/>
              </p:cNvSpPr>
              <p:nvPr/>
            </p:nvSpPr>
            <p:spPr bwMode="auto">
              <a:xfrm>
                <a:off x="1872"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30</a:t>
                </a:r>
              </a:p>
            </p:txBody>
          </p:sp>
          <p:sp>
            <p:nvSpPr>
              <p:cNvPr id="241751" name="Text Box 31">
                <a:extLst>
                  <a:ext uri="{FF2B5EF4-FFF2-40B4-BE49-F238E27FC236}">
                    <a16:creationId xmlns:a16="http://schemas.microsoft.com/office/drawing/2014/main" id="{783FC61A-DFFA-400F-BD61-3ABB3EF75875}"/>
                  </a:ext>
                </a:extLst>
              </p:cNvPr>
              <p:cNvSpPr txBox="1">
                <a:spLocks noChangeArrowheads="1"/>
              </p:cNvSpPr>
              <p:nvPr/>
            </p:nvSpPr>
            <p:spPr bwMode="auto">
              <a:xfrm>
                <a:off x="1872"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8</a:t>
                </a:r>
              </a:p>
            </p:txBody>
          </p:sp>
          <p:sp>
            <p:nvSpPr>
              <p:cNvPr id="241752" name="Text Box 32">
                <a:extLst>
                  <a:ext uri="{FF2B5EF4-FFF2-40B4-BE49-F238E27FC236}">
                    <a16:creationId xmlns:a16="http://schemas.microsoft.com/office/drawing/2014/main" id="{E3E2FC3A-60FD-4027-8831-F48A9695B734}"/>
                  </a:ext>
                </a:extLst>
              </p:cNvPr>
              <p:cNvSpPr txBox="1">
                <a:spLocks noChangeArrowheads="1"/>
              </p:cNvSpPr>
              <p:nvPr/>
            </p:nvSpPr>
            <p:spPr bwMode="auto">
              <a:xfrm>
                <a:off x="1872"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20</a:t>
                </a:r>
              </a:p>
            </p:txBody>
          </p:sp>
          <p:sp>
            <p:nvSpPr>
              <p:cNvPr id="241753" name="Text Box 33">
                <a:extLst>
                  <a:ext uri="{FF2B5EF4-FFF2-40B4-BE49-F238E27FC236}">
                    <a16:creationId xmlns:a16="http://schemas.microsoft.com/office/drawing/2014/main" id="{63CE0BBA-46ED-4AE9-956C-7D5C9D0B6FDC}"/>
                  </a:ext>
                </a:extLst>
              </p:cNvPr>
              <p:cNvSpPr txBox="1">
                <a:spLocks noChangeArrowheads="1"/>
              </p:cNvSpPr>
              <p:nvPr/>
            </p:nvSpPr>
            <p:spPr bwMode="auto">
              <a:xfrm>
                <a:off x="1872" y="25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FF"/>
                    </a:solidFill>
                    <a:ea typeface="宋体" panose="02010600030101010101" pitchFamily="2" charset="-122"/>
                  </a:rPr>
                  <a:t>80</a:t>
                </a:r>
              </a:p>
            </p:txBody>
          </p:sp>
        </p:grpSp>
        <p:grpSp>
          <p:nvGrpSpPr>
            <p:cNvPr id="241737" name="Group 34">
              <a:extLst>
                <a:ext uri="{FF2B5EF4-FFF2-40B4-BE49-F238E27FC236}">
                  <a16:creationId xmlns:a16="http://schemas.microsoft.com/office/drawing/2014/main" id="{4B8BE0BB-7049-4123-AEB7-A24249A6A184}"/>
                </a:ext>
              </a:extLst>
            </p:cNvPr>
            <p:cNvGrpSpPr>
              <a:grpSpLocks/>
            </p:cNvGrpSpPr>
            <p:nvPr/>
          </p:nvGrpSpPr>
          <p:grpSpPr bwMode="auto">
            <a:xfrm>
              <a:off x="1200" y="2016"/>
              <a:ext cx="240" cy="1392"/>
              <a:chOff x="1872" y="2016"/>
              <a:chExt cx="240" cy="1392"/>
            </a:xfrm>
          </p:grpSpPr>
          <p:sp>
            <p:nvSpPr>
              <p:cNvPr id="241744" name="Text Box 35">
                <a:extLst>
                  <a:ext uri="{FF2B5EF4-FFF2-40B4-BE49-F238E27FC236}">
                    <a16:creationId xmlns:a16="http://schemas.microsoft.com/office/drawing/2014/main" id="{1AE69A55-F403-4B22-A68B-AA70B3BA1041}"/>
                  </a:ext>
                </a:extLst>
              </p:cNvPr>
              <p:cNvSpPr txBox="1">
                <a:spLocks noChangeArrowheads="1"/>
              </p:cNvSpPr>
              <p:nvPr/>
            </p:nvSpPr>
            <p:spPr bwMode="auto">
              <a:xfrm>
                <a:off x="1872" y="29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30</a:t>
                </a:r>
              </a:p>
            </p:txBody>
          </p:sp>
          <p:sp>
            <p:nvSpPr>
              <p:cNvPr id="241745" name="Text Box 36">
                <a:extLst>
                  <a:ext uri="{FF2B5EF4-FFF2-40B4-BE49-F238E27FC236}">
                    <a16:creationId xmlns:a16="http://schemas.microsoft.com/office/drawing/2014/main" id="{BB702FCE-7C2D-4A9A-A70E-C5BB4BD85B79}"/>
                  </a:ext>
                </a:extLst>
              </p:cNvPr>
              <p:cNvSpPr txBox="1">
                <a:spLocks noChangeArrowheads="1"/>
              </p:cNvSpPr>
              <p:nvPr/>
            </p:nvSpPr>
            <p:spPr bwMode="auto">
              <a:xfrm>
                <a:off x="1872"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40</a:t>
                </a:r>
              </a:p>
            </p:txBody>
          </p:sp>
          <p:sp>
            <p:nvSpPr>
              <p:cNvPr id="241746" name="Text Box 37">
                <a:extLst>
                  <a:ext uri="{FF2B5EF4-FFF2-40B4-BE49-F238E27FC236}">
                    <a16:creationId xmlns:a16="http://schemas.microsoft.com/office/drawing/2014/main" id="{9B8EDCD2-23DF-4952-A4B3-5EED6A7B0BB2}"/>
                  </a:ext>
                </a:extLst>
              </p:cNvPr>
              <p:cNvSpPr txBox="1">
                <a:spLocks noChangeArrowheads="1"/>
              </p:cNvSpPr>
              <p:nvPr/>
            </p:nvSpPr>
            <p:spPr bwMode="auto">
              <a:xfrm>
                <a:off x="1872"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3</a:t>
                </a:r>
              </a:p>
            </p:txBody>
          </p:sp>
          <p:sp>
            <p:nvSpPr>
              <p:cNvPr id="241747" name="Text Box 38">
                <a:extLst>
                  <a:ext uri="{FF2B5EF4-FFF2-40B4-BE49-F238E27FC236}">
                    <a16:creationId xmlns:a16="http://schemas.microsoft.com/office/drawing/2014/main" id="{4F5041FD-C471-4FEE-8154-8F5C9AA1325E}"/>
                  </a:ext>
                </a:extLst>
              </p:cNvPr>
              <p:cNvSpPr txBox="1">
                <a:spLocks noChangeArrowheads="1"/>
              </p:cNvSpPr>
              <p:nvPr/>
            </p:nvSpPr>
            <p:spPr bwMode="auto">
              <a:xfrm>
                <a:off x="1872"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40</a:t>
                </a:r>
              </a:p>
            </p:txBody>
          </p:sp>
          <p:sp>
            <p:nvSpPr>
              <p:cNvPr id="241748" name="Text Box 39">
                <a:extLst>
                  <a:ext uri="{FF2B5EF4-FFF2-40B4-BE49-F238E27FC236}">
                    <a16:creationId xmlns:a16="http://schemas.microsoft.com/office/drawing/2014/main" id="{32DF063D-5219-48A6-984A-D2177DCCF2ED}"/>
                  </a:ext>
                </a:extLst>
              </p:cNvPr>
              <p:cNvSpPr txBox="1">
                <a:spLocks noChangeArrowheads="1"/>
              </p:cNvSpPr>
              <p:nvPr/>
            </p:nvSpPr>
            <p:spPr bwMode="auto">
              <a:xfrm>
                <a:off x="1872" y="25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40</a:t>
                </a:r>
              </a:p>
            </p:txBody>
          </p:sp>
        </p:grpSp>
        <p:grpSp>
          <p:nvGrpSpPr>
            <p:cNvPr id="241738" name="Group 40">
              <a:extLst>
                <a:ext uri="{FF2B5EF4-FFF2-40B4-BE49-F238E27FC236}">
                  <a16:creationId xmlns:a16="http://schemas.microsoft.com/office/drawing/2014/main" id="{7A9FDA06-25D4-4777-9FDA-119A4A99FFF8}"/>
                </a:ext>
              </a:extLst>
            </p:cNvPr>
            <p:cNvGrpSpPr>
              <a:grpSpLocks/>
            </p:cNvGrpSpPr>
            <p:nvPr/>
          </p:nvGrpSpPr>
          <p:grpSpPr bwMode="auto">
            <a:xfrm>
              <a:off x="864" y="2016"/>
              <a:ext cx="240" cy="1392"/>
              <a:chOff x="1872" y="2016"/>
              <a:chExt cx="240" cy="1392"/>
            </a:xfrm>
          </p:grpSpPr>
          <p:sp>
            <p:nvSpPr>
              <p:cNvPr id="241739" name="Text Box 41">
                <a:extLst>
                  <a:ext uri="{FF2B5EF4-FFF2-40B4-BE49-F238E27FC236}">
                    <a16:creationId xmlns:a16="http://schemas.microsoft.com/office/drawing/2014/main" id="{F4F4512A-5B9C-4337-AE4A-A59D03F2A66A}"/>
                  </a:ext>
                </a:extLst>
              </p:cNvPr>
              <p:cNvSpPr txBox="1">
                <a:spLocks noChangeArrowheads="1"/>
              </p:cNvSpPr>
              <p:nvPr/>
            </p:nvSpPr>
            <p:spPr bwMode="auto">
              <a:xfrm>
                <a:off x="1872" y="29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50</a:t>
                </a:r>
              </a:p>
            </p:txBody>
          </p:sp>
          <p:sp>
            <p:nvSpPr>
              <p:cNvPr id="241740" name="Text Box 42">
                <a:extLst>
                  <a:ext uri="{FF2B5EF4-FFF2-40B4-BE49-F238E27FC236}">
                    <a16:creationId xmlns:a16="http://schemas.microsoft.com/office/drawing/2014/main" id="{0EF115D0-8F7C-498C-8526-F7A2D9E2BB4D}"/>
                  </a:ext>
                </a:extLst>
              </p:cNvPr>
              <p:cNvSpPr txBox="1">
                <a:spLocks noChangeArrowheads="1"/>
              </p:cNvSpPr>
              <p:nvPr/>
            </p:nvSpPr>
            <p:spPr bwMode="auto">
              <a:xfrm>
                <a:off x="1872"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5</a:t>
                </a:r>
              </a:p>
            </p:txBody>
          </p:sp>
          <p:sp>
            <p:nvSpPr>
              <p:cNvPr id="241741" name="Text Box 43">
                <a:extLst>
                  <a:ext uri="{FF2B5EF4-FFF2-40B4-BE49-F238E27FC236}">
                    <a16:creationId xmlns:a16="http://schemas.microsoft.com/office/drawing/2014/main" id="{F51DEFD4-92D0-4D05-9C43-844B90652E94}"/>
                  </a:ext>
                </a:extLst>
              </p:cNvPr>
              <p:cNvSpPr txBox="1">
                <a:spLocks noChangeArrowheads="1"/>
              </p:cNvSpPr>
              <p:nvPr/>
            </p:nvSpPr>
            <p:spPr bwMode="auto">
              <a:xfrm>
                <a:off x="1872"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0</a:t>
                </a:r>
              </a:p>
            </p:txBody>
          </p:sp>
          <p:sp>
            <p:nvSpPr>
              <p:cNvPr id="241742" name="Text Box 44">
                <a:extLst>
                  <a:ext uri="{FF2B5EF4-FFF2-40B4-BE49-F238E27FC236}">
                    <a16:creationId xmlns:a16="http://schemas.microsoft.com/office/drawing/2014/main" id="{6A68432F-C5FF-41A8-AC15-ADFA96B12280}"/>
                  </a:ext>
                </a:extLst>
              </p:cNvPr>
              <p:cNvSpPr txBox="1">
                <a:spLocks noChangeArrowheads="1"/>
              </p:cNvSpPr>
              <p:nvPr/>
            </p:nvSpPr>
            <p:spPr bwMode="auto">
              <a:xfrm>
                <a:off x="1872"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20</a:t>
                </a:r>
              </a:p>
            </p:txBody>
          </p:sp>
          <p:sp>
            <p:nvSpPr>
              <p:cNvPr id="241743" name="Text Box 45">
                <a:extLst>
                  <a:ext uri="{FF2B5EF4-FFF2-40B4-BE49-F238E27FC236}">
                    <a16:creationId xmlns:a16="http://schemas.microsoft.com/office/drawing/2014/main" id="{C65970F0-F9E3-4412-A98B-5D9CF5594C5F}"/>
                  </a:ext>
                </a:extLst>
              </p:cNvPr>
              <p:cNvSpPr txBox="1">
                <a:spLocks noChangeArrowheads="1"/>
              </p:cNvSpPr>
              <p:nvPr/>
            </p:nvSpPr>
            <p:spPr bwMode="auto">
              <a:xfrm>
                <a:off x="1872" y="25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40</a:t>
                </a:r>
              </a:p>
            </p:txBody>
          </p:sp>
        </p:grpSp>
      </p:grpSp>
      <p:sp>
        <p:nvSpPr>
          <p:cNvPr id="304174" name="Oval 46">
            <a:extLst>
              <a:ext uri="{FF2B5EF4-FFF2-40B4-BE49-F238E27FC236}">
                <a16:creationId xmlns:a16="http://schemas.microsoft.com/office/drawing/2014/main" id="{1CC00F21-9945-41F3-B809-2B34C7E3531F}"/>
              </a:ext>
            </a:extLst>
          </p:cNvPr>
          <p:cNvSpPr>
            <a:spLocks noChangeArrowheads="1"/>
          </p:cNvSpPr>
          <p:nvPr/>
        </p:nvSpPr>
        <p:spPr bwMode="auto">
          <a:xfrm>
            <a:off x="3429000" y="4050804"/>
            <a:ext cx="533400" cy="432792"/>
          </a:xfrm>
          <a:prstGeom prst="ellipse">
            <a:avLst/>
          </a:prstGeom>
          <a:noFill/>
          <a:ln w="38100">
            <a:solidFill>
              <a:srgbClr val="FF0000"/>
            </a:solidFill>
            <a:round/>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nvGrpSpPr>
          <p:cNvPr id="11" name="Group 52">
            <a:extLst>
              <a:ext uri="{FF2B5EF4-FFF2-40B4-BE49-F238E27FC236}">
                <a16:creationId xmlns:a16="http://schemas.microsoft.com/office/drawing/2014/main" id="{C93A0FE4-0F2A-427F-80E1-09648ED0A76C}"/>
              </a:ext>
            </a:extLst>
          </p:cNvPr>
          <p:cNvGrpSpPr>
            <a:grpSpLocks/>
          </p:cNvGrpSpPr>
          <p:nvPr/>
        </p:nvGrpSpPr>
        <p:grpSpPr bwMode="auto">
          <a:xfrm>
            <a:off x="6934200" y="3124200"/>
            <a:ext cx="2667000" cy="2362200"/>
            <a:chOff x="816" y="1968"/>
            <a:chExt cx="1680" cy="1488"/>
          </a:xfrm>
        </p:grpSpPr>
        <p:grpSp>
          <p:nvGrpSpPr>
            <p:cNvPr id="241691" name="Group 53">
              <a:extLst>
                <a:ext uri="{FF2B5EF4-FFF2-40B4-BE49-F238E27FC236}">
                  <a16:creationId xmlns:a16="http://schemas.microsoft.com/office/drawing/2014/main" id="{CD8173BC-C7CB-4291-9E77-614B528C7526}"/>
                </a:ext>
              </a:extLst>
            </p:cNvPr>
            <p:cNvGrpSpPr>
              <a:grpSpLocks/>
            </p:cNvGrpSpPr>
            <p:nvPr/>
          </p:nvGrpSpPr>
          <p:grpSpPr bwMode="auto">
            <a:xfrm>
              <a:off x="816" y="1968"/>
              <a:ext cx="1680" cy="1488"/>
              <a:chOff x="816" y="1968"/>
              <a:chExt cx="1680" cy="1488"/>
            </a:xfrm>
          </p:grpSpPr>
          <p:sp>
            <p:nvSpPr>
              <p:cNvPr id="304182" name="Rectangle 54">
                <a:extLst>
                  <a:ext uri="{FF2B5EF4-FFF2-40B4-BE49-F238E27FC236}">
                    <a16:creationId xmlns:a16="http://schemas.microsoft.com/office/drawing/2014/main" id="{104DB87F-D763-4418-B9E7-D9E9977F5736}"/>
                  </a:ext>
                </a:extLst>
              </p:cNvPr>
              <p:cNvSpPr>
                <a:spLocks noChangeArrowheads="1"/>
              </p:cNvSpPr>
              <p:nvPr/>
            </p:nvSpPr>
            <p:spPr bwMode="auto">
              <a:xfrm>
                <a:off x="816" y="2615"/>
                <a:ext cx="1680" cy="194"/>
              </a:xfrm>
              <a:prstGeom prst="rect">
                <a:avLst/>
              </a:prstGeom>
              <a:solidFill>
                <a:schemeClr val="bg1"/>
              </a:solidFill>
              <a:ln w="9525">
                <a:solidFill>
                  <a:schemeClr val="tx1"/>
                </a:solidFill>
                <a:miter lim="800000"/>
                <a:headEnd/>
                <a:tailEnd/>
              </a:ln>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nvGrpSpPr>
              <p:cNvPr id="241723" name="Group 55">
                <a:extLst>
                  <a:ext uri="{FF2B5EF4-FFF2-40B4-BE49-F238E27FC236}">
                    <a16:creationId xmlns:a16="http://schemas.microsoft.com/office/drawing/2014/main" id="{504E9E66-1BDA-4463-9645-D653CD5225F9}"/>
                  </a:ext>
                </a:extLst>
              </p:cNvPr>
              <p:cNvGrpSpPr>
                <a:grpSpLocks/>
              </p:cNvGrpSpPr>
              <p:nvPr/>
            </p:nvGrpSpPr>
            <p:grpSpPr bwMode="auto">
              <a:xfrm>
                <a:off x="1152" y="1968"/>
                <a:ext cx="1008" cy="1488"/>
                <a:chOff x="1152" y="1968"/>
                <a:chExt cx="1008" cy="1536"/>
              </a:xfrm>
            </p:grpSpPr>
            <p:sp>
              <p:nvSpPr>
                <p:cNvPr id="304184" name="Line 56">
                  <a:extLst>
                    <a:ext uri="{FF2B5EF4-FFF2-40B4-BE49-F238E27FC236}">
                      <a16:creationId xmlns:a16="http://schemas.microsoft.com/office/drawing/2014/main" id="{81070184-0C7D-498C-8CA9-38C1497FD16D}"/>
                    </a:ext>
                  </a:extLst>
                </p:cNvPr>
                <p:cNvSpPr>
                  <a:spLocks noChangeShapeType="1"/>
                </p:cNvSpPr>
                <p:nvPr/>
              </p:nvSpPr>
              <p:spPr bwMode="auto">
                <a:xfrm>
                  <a:off x="2160" y="1968"/>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85" name="Line 57">
                  <a:extLst>
                    <a:ext uri="{FF2B5EF4-FFF2-40B4-BE49-F238E27FC236}">
                      <a16:creationId xmlns:a16="http://schemas.microsoft.com/office/drawing/2014/main" id="{603DA1F3-317F-482C-AA3B-6D36EE409095}"/>
                    </a:ext>
                  </a:extLst>
                </p:cNvPr>
                <p:cNvSpPr>
                  <a:spLocks noChangeShapeType="1"/>
                </p:cNvSpPr>
                <p:nvPr/>
              </p:nvSpPr>
              <p:spPr bwMode="auto">
                <a:xfrm>
                  <a:off x="1488" y="1968"/>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86" name="Line 58">
                  <a:extLst>
                    <a:ext uri="{FF2B5EF4-FFF2-40B4-BE49-F238E27FC236}">
                      <a16:creationId xmlns:a16="http://schemas.microsoft.com/office/drawing/2014/main" id="{565AFB63-9383-40BF-9627-3F452A09E887}"/>
                    </a:ext>
                  </a:extLst>
                </p:cNvPr>
                <p:cNvSpPr>
                  <a:spLocks noChangeShapeType="1"/>
                </p:cNvSpPr>
                <p:nvPr/>
              </p:nvSpPr>
              <p:spPr bwMode="auto">
                <a:xfrm>
                  <a:off x="1152" y="1968"/>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87" name="Line 59">
                  <a:extLst>
                    <a:ext uri="{FF2B5EF4-FFF2-40B4-BE49-F238E27FC236}">
                      <a16:creationId xmlns:a16="http://schemas.microsoft.com/office/drawing/2014/main" id="{CC107366-2318-45F4-B9F6-187E9A3F5C7A}"/>
                    </a:ext>
                  </a:extLst>
                </p:cNvPr>
                <p:cNvSpPr>
                  <a:spLocks noChangeShapeType="1"/>
                </p:cNvSpPr>
                <p:nvPr/>
              </p:nvSpPr>
              <p:spPr bwMode="auto">
                <a:xfrm>
                  <a:off x="1824" y="1968"/>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nvGrpSpPr>
              <p:cNvPr id="241724" name="Group 60">
                <a:extLst>
                  <a:ext uri="{FF2B5EF4-FFF2-40B4-BE49-F238E27FC236}">
                    <a16:creationId xmlns:a16="http://schemas.microsoft.com/office/drawing/2014/main" id="{F8025C23-D608-4E86-8CAE-C6B829FF8E53}"/>
                  </a:ext>
                </a:extLst>
              </p:cNvPr>
              <p:cNvGrpSpPr>
                <a:grpSpLocks/>
              </p:cNvGrpSpPr>
              <p:nvPr/>
            </p:nvGrpSpPr>
            <p:grpSpPr bwMode="auto">
              <a:xfrm>
                <a:off x="816" y="2256"/>
                <a:ext cx="1680" cy="912"/>
                <a:chOff x="816" y="2256"/>
                <a:chExt cx="1536" cy="912"/>
              </a:xfrm>
            </p:grpSpPr>
            <p:sp>
              <p:nvSpPr>
                <p:cNvPr id="304189" name="Line 61">
                  <a:extLst>
                    <a:ext uri="{FF2B5EF4-FFF2-40B4-BE49-F238E27FC236}">
                      <a16:creationId xmlns:a16="http://schemas.microsoft.com/office/drawing/2014/main" id="{8769BDBF-AD3F-4658-A7FF-7C1603A87638}"/>
                    </a:ext>
                  </a:extLst>
                </p:cNvPr>
                <p:cNvSpPr>
                  <a:spLocks noChangeShapeType="1"/>
                </p:cNvSpPr>
                <p:nvPr/>
              </p:nvSpPr>
              <p:spPr bwMode="auto">
                <a:xfrm rot="5400000">
                  <a:off x="1584" y="1488"/>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90" name="Line 62">
                  <a:extLst>
                    <a:ext uri="{FF2B5EF4-FFF2-40B4-BE49-F238E27FC236}">
                      <a16:creationId xmlns:a16="http://schemas.microsoft.com/office/drawing/2014/main" id="{8D3DB3B7-4D0A-41D1-9E1C-DF2184DC1F79}"/>
                    </a:ext>
                  </a:extLst>
                </p:cNvPr>
                <p:cNvSpPr>
                  <a:spLocks noChangeShapeType="1"/>
                </p:cNvSpPr>
                <p:nvPr/>
              </p:nvSpPr>
              <p:spPr bwMode="auto">
                <a:xfrm rot="5400000">
                  <a:off x="1584" y="2400"/>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91" name="Line 63">
                  <a:extLst>
                    <a:ext uri="{FF2B5EF4-FFF2-40B4-BE49-F238E27FC236}">
                      <a16:creationId xmlns:a16="http://schemas.microsoft.com/office/drawing/2014/main" id="{0C7D3B10-C592-4F97-851A-37AF062F0F64}"/>
                    </a:ext>
                  </a:extLst>
                </p:cNvPr>
                <p:cNvSpPr>
                  <a:spLocks noChangeShapeType="1"/>
                </p:cNvSpPr>
                <p:nvPr/>
              </p:nvSpPr>
              <p:spPr bwMode="auto">
                <a:xfrm rot="5400000">
                  <a:off x="1584" y="2064"/>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192" name="Line 64">
                  <a:extLst>
                    <a:ext uri="{FF2B5EF4-FFF2-40B4-BE49-F238E27FC236}">
                      <a16:creationId xmlns:a16="http://schemas.microsoft.com/office/drawing/2014/main" id="{C3E226BD-635A-4C8B-AF39-F1A4B3112DAE}"/>
                    </a:ext>
                  </a:extLst>
                </p:cNvPr>
                <p:cNvSpPr>
                  <a:spLocks noChangeShapeType="1"/>
                </p:cNvSpPr>
                <p:nvPr/>
              </p:nvSpPr>
              <p:spPr bwMode="auto">
                <a:xfrm rot="5400000">
                  <a:off x="1584" y="1776"/>
                  <a:ext cx="0" cy="1536"/>
                </a:xfrm>
                <a:prstGeom prst="line">
                  <a:avLst/>
                </a:prstGeom>
                <a:noFill/>
                <a:ln w="9525">
                  <a:solidFill>
                    <a:schemeClr val="tx1"/>
                  </a:solidFill>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grpSp>
        <p:grpSp>
          <p:nvGrpSpPr>
            <p:cNvPr id="241692" name="Group 65">
              <a:extLst>
                <a:ext uri="{FF2B5EF4-FFF2-40B4-BE49-F238E27FC236}">
                  <a16:creationId xmlns:a16="http://schemas.microsoft.com/office/drawing/2014/main" id="{3E10BE4E-7552-49EE-B6B6-E3723C5D3C5D}"/>
                </a:ext>
              </a:extLst>
            </p:cNvPr>
            <p:cNvGrpSpPr>
              <a:grpSpLocks/>
            </p:cNvGrpSpPr>
            <p:nvPr/>
          </p:nvGrpSpPr>
          <p:grpSpPr bwMode="auto">
            <a:xfrm>
              <a:off x="1872" y="2016"/>
              <a:ext cx="240" cy="1392"/>
              <a:chOff x="1872" y="2016"/>
              <a:chExt cx="240" cy="1392"/>
            </a:xfrm>
          </p:grpSpPr>
          <p:sp>
            <p:nvSpPr>
              <p:cNvPr id="241717" name="Text Box 66">
                <a:extLst>
                  <a:ext uri="{FF2B5EF4-FFF2-40B4-BE49-F238E27FC236}">
                    <a16:creationId xmlns:a16="http://schemas.microsoft.com/office/drawing/2014/main" id="{1A198BAF-1C57-41C4-B8ED-7AE1A8103E40}"/>
                  </a:ext>
                </a:extLst>
              </p:cNvPr>
              <p:cNvSpPr txBox="1">
                <a:spLocks noChangeArrowheads="1"/>
              </p:cNvSpPr>
              <p:nvPr/>
            </p:nvSpPr>
            <p:spPr bwMode="auto">
              <a:xfrm>
                <a:off x="1872" y="29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80</a:t>
                </a:r>
              </a:p>
            </p:txBody>
          </p:sp>
          <p:sp>
            <p:nvSpPr>
              <p:cNvPr id="241718" name="Text Box 67">
                <a:extLst>
                  <a:ext uri="{FF2B5EF4-FFF2-40B4-BE49-F238E27FC236}">
                    <a16:creationId xmlns:a16="http://schemas.microsoft.com/office/drawing/2014/main" id="{56E7A300-F864-433C-8F1E-22ACC8031811}"/>
                  </a:ext>
                </a:extLst>
              </p:cNvPr>
              <p:cNvSpPr txBox="1">
                <a:spLocks noChangeArrowheads="1"/>
              </p:cNvSpPr>
              <p:nvPr/>
            </p:nvSpPr>
            <p:spPr bwMode="auto">
              <a:xfrm>
                <a:off x="1872"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9</a:t>
                </a:r>
              </a:p>
            </p:txBody>
          </p:sp>
          <p:sp>
            <p:nvSpPr>
              <p:cNvPr id="241719" name="Text Box 68">
                <a:extLst>
                  <a:ext uri="{FF2B5EF4-FFF2-40B4-BE49-F238E27FC236}">
                    <a16:creationId xmlns:a16="http://schemas.microsoft.com/office/drawing/2014/main" id="{412F9114-1EF5-4D41-BDE2-59A4D0E55CE3}"/>
                  </a:ext>
                </a:extLst>
              </p:cNvPr>
              <p:cNvSpPr txBox="1">
                <a:spLocks noChangeArrowheads="1"/>
              </p:cNvSpPr>
              <p:nvPr/>
            </p:nvSpPr>
            <p:spPr bwMode="auto">
              <a:xfrm>
                <a:off x="1872"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12</a:t>
                </a:r>
              </a:p>
            </p:txBody>
          </p:sp>
          <p:sp>
            <p:nvSpPr>
              <p:cNvPr id="241720" name="Text Box 69">
                <a:extLst>
                  <a:ext uri="{FF2B5EF4-FFF2-40B4-BE49-F238E27FC236}">
                    <a16:creationId xmlns:a16="http://schemas.microsoft.com/office/drawing/2014/main" id="{04C65FCC-509B-4B3F-8F1B-88EB25BA2A66}"/>
                  </a:ext>
                </a:extLst>
              </p:cNvPr>
              <p:cNvSpPr txBox="1">
                <a:spLocks noChangeArrowheads="1"/>
              </p:cNvSpPr>
              <p:nvPr/>
            </p:nvSpPr>
            <p:spPr bwMode="auto">
              <a:xfrm>
                <a:off x="1872"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30</a:t>
                </a:r>
              </a:p>
            </p:txBody>
          </p:sp>
          <p:sp>
            <p:nvSpPr>
              <p:cNvPr id="241721" name="Text Box 70">
                <a:extLst>
                  <a:ext uri="{FF2B5EF4-FFF2-40B4-BE49-F238E27FC236}">
                    <a16:creationId xmlns:a16="http://schemas.microsoft.com/office/drawing/2014/main" id="{6D58EF67-096A-4F37-AD4A-4861A113A61A}"/>
                  </a:ext>
                </a:extLst>
              </p:cNvPr>
              <p:cNvSpPr txBox="1">
                <a:spLocks noChangeArrowheads="1"/>
              </p:cNvSpPr>
              <p:nvPr/>
            </p:nvSpPr>
            <p:spPr bwMode="auto">
              <a:xfrm>
                <a:off x="1872" y="25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80</a:t>
                </a:r>
              </a:p>
            </p:txBody>
          </p:sp>
        </p:grpSp>
        <p:grpSp>
          <p:nvGrpSpPr>
            <p:cNvPr id="241693" name="Group 71">
              <a:extLst>
                <a:ext uri="{FF2B5EF4-FFF2-40B4-BE49-F238E27FC236}">
                  <a16:creationId xmlns:a16="http://schemas.microsoft.com/office/drawing/2014/main" id="{841FA009-82CE-4B88-BFFF-59CAC1467A52}"/>
                </a:ext>
              </a:extLst>
            </p:cNvPr>
            <p:cNvGrpSpPr>
              <a:grpSpLocks/>
            </p:cNvGrpSpPr>
            <p:nvPr/>
          </p:nvGrpSpPr>
          <p:grpSpPr bwMode="auto">
            <a:xfrm>
              <a:off x="2208" y="2016"/>
              <a:ext cx="240" cy="1392"/>
              <a:chOff x="1872" y="2016"/>
              <a:chExt cx="240" cy="1392"/>
            </a:xfrm>
          </p:grpSpPr>
          <p:sp>
            <p:nvSpPr>
              <p:cNvPr id="241712" name="Text Box 72">
                <a:extLst>
                  <a:ext uri="{FF2B5EF4-FFF2-40B4-BE49-F238E27FC236}">
                    <a16:creationId xmlns:a16="http://schemas.microsoft.com/office/drawing/2014/main" id="{6DDA04C3-0E81-4D66-BC47-8AC815BFA628}"/>
                  </a:ext>
                </a:extLst>
              </p:cNvPr>
              <p:cNvSpPr txBox="1">
                <a:spLocks noChangeArrowheads="1"/>
              </p:cNvSpPr>
              <p:nvPr/>
            </p:nvSpPr>
            <p:spPr bwMode="auto">
              <a:xfrm>
                <a:off x="1872" y="29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8</a:t>
                </a:r>
              </a:p>
            </p:txBody>
          </p:sp>
          <p:sp>
            <p:nvSpPr>
              <p:cNvPr id="241713" name="Text Box 73">
                <a:extLst>
                  <a:ext uri="{FF2B5EF4-FFF2-40B4-BE49-F238E27FC236}">
                    <a16:creationId xmlns:a16="http://schemas.microsoft.com/office/drawing/2014/main" id="{4EB70D24-9FEA-4F70-8559-888FF0FB8FAB}"/>
                  </a:ext>
                </a:extLst>
              </p:cNvPr>
              <p:cNvSpPr txBox="1">
                <a:spLocks noChangeArrowheads="1"/>
              </p:cNvSpPr>
              <p:nvPr/>
            </p:nvSpPr>
            <p:spPr bwMode="auto">
              <a:xfrm>
                <a:off x="1872"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13</a:t>
                </a:r>
              </a:p>
            </p:txBody>
          </p:sp>
          <p:sp>
            <p:nvSpPr>
              <p:cNvPr id="241714" name="Text Box 74">
                <a:extLst>
                  <a:ext uri="{FF2B5EF4-FFF2-40B4-BE49-F238E27FC236}">
                    <a16:creationId xmlns:a16="http://schemas.microsoft.com/office/drawing/2014/main" id="{4B64B6F2-E66A-4179-AA54-7E9257C01336}"/>
                  </a:ext>
                </a:extLst>
              </p:cNvPr>
              <p:cNvSpPr txBox="1">
                <a:spLocks noChangeArrowheads="1"/>
              </p:cNvSpPr>
              <p:nvPr/>
            </p:nvSpPr>
            <p:spPr bwMode="auto">
              <a:xfrm>
                <a:off x="1872"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3</a:t>
                </a:r>
              </a:p>
            </p:txBody>
          </p:sp>
          <p:sp>
            <p:nvSpPr>
              <p:cNvPr id="241715" name="Text Box 75">
                <a:extLst>
                  <a:ext uri="{FF2B5EF4-FFF2-40B4-BE49-F238E27FC236}">
                    <a16:creationId xmlns:a16="http://schemas.microsoft.com/office/drawing/2014/main" id="{6EF21705-2BD6-4E18-B857-5C6362900CA3}"/>
                  </a:ext>
                </a:extLst>
              </p:cNvPr>
              <p:cNvSpPr txBox="1">
                <a:spLocks noChangeArrowheads="1"/>
              </p:cNvSpPr>
              <p:nvPr/>
            </p:nvSpPr>
            <p:spPr bwMode="auto">
              <a:xfrm>
                <a:off x="1872"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18</a:t>
                </a:r>
              </a:p>
            </p:txBody>
          </p:sp>
          <p:sp>
            <p:nvSpPr>
              <p:cNvPr id="241716" name="Text Box 76">
                <a:extLst>
                  <a:ext uri="{FF2B5EF4-FFF2-40B4-BE49-F238E27FC236}">
                    <a16:creationId xmlns:a16="http://schemas.microsoft.com/office/drawing/2014/main" id="{AFAB0129-5BFC-4302-900B-76FC5682BADF}"/>
                  </a:ext>
                </a:extLst>
              </p:cNvPr>
              <p:cNvSpPr txBox="1">
                <a:spLocks noChangeArrowheads="1"/>
              </p:cNvSpPr>
              <p:nvPr/>
            </p:nvSpPr>
            <p:spPr bwMode="auto">
              <a:xfrm>
                <a:off x="1872" y="25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0</a:t>
                </a:r>
              </a:p>
            </p:txBody>
          </p:sp>
        </p:grpSp>
        <p:grpSp>
          <p:nvGrpSpPr>
            <p:cNvPr id="241694" name="Group 77">
              <a:extLst>
                <a:ext uri="{FF2B5EF4-FFF2-40B4-BE49-F238E27FC236}">
                  <a16:creationId xmlns:a16="http://schemas.microsoft.com/office/drawing/2014/main" id="{203C234D-A588-4F6F-B580-34DAFDA27254}"/>
                </a:ext>
              </a:extLst>
            </p:cNvPr>
            <p:cNvGrpSpPr>
              <a:grpSpLocks/>
            </p:cNvGrpSpPr>
            <p:nvPr/>
          </p:nvGrpSpPr>
          <p:grpSpPr bwMode="auto">
            <a:xfrm>
              <a:off x="1536" y="2016"/>
              <a:ext cx="240" cy="1392"/>
              <a:chOff x="1872" y="2016"/>
              <a:chExt cx="240" cy="1392"/>
            </a:xfrm>
          </p:grpSpPr>
          <p:sp>
            <p:nvSpPr>
              <p:cNvPr id="241707" name="Text Box 78">
                <a:extLst>
                  <a:ext uri="{FF2B5EF4-FFF2-40B4-BE49-F238E27FC236}">
                    <a16:creationId xmlns:a16="http://schemas.microsoft.com/office/drawing/2014/main" id="{DB299EA4-4DB1-43B0-B9A2-90A61738502A}"/>
                  </a:ext>
                </a:extLst>
              </p:cNvPr>
              <p:cNvSpPr txBox="1">
                <a:spLocks noChangeArrowheads="1"/>
              </p:cNvSpPr>
              <p:nvPr/>
            </p:nvSpPr>
            <p:spPr bwMode="auto">
              <a:xfrm>
                <a:off x="1872" y="29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80</a:t>
                </a:r>
              </a:p>
            </p:txBody>
          </p:sp>
          <p:sp>
            <p:nvSpPr>
              <p:cNvPr id="241708" name="Text Box 79">
                <a:extLst>
                  <a:ext uri="{FF2B5EF4-FFF2-40B4-BE49-F238E27FC236}">
                    <a16:creationId xmlns:a16="http://schemas.microsoft.com/office/drawing/2014/main" id="{CCFA9E9C-B2E5-4377-8E23-529E86A17512}"/>
                  </a:ext>
                </a:extLst>
              </p:cNvPr>
              <p:cNvSpPr txBox="1">
                <a:spLocks noChangeArrowheads="1"/>
              </p:cNvSpPr>
              <p:nvPr/>
            </p:nvSpPr>
            <p:spPr bwMode="auto">
              <a:xfrm>
                <a:off x="1872"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30</a:t>
                </a:r>
              </a:p>
            </p:txBody>
          </p:sp>
          <p:sp>
            <p:nvSpPr>
              <p:cNvPr id="241709" name="Text Box 80">
                <a:extLst>
                  <a:ext uri="{FF2B5EF4-FFF2-40B4-BE49-F238E27FC236}">
                    <a16:creationId xmlns:a16="http://schemas.microsoft.com/office/drawing/2014/main" id="{0051FBCB-F2F7-4044-A68C-AAF9D846718D}"/>
                  </a:ext>
                </a:extLst>
              </p:cNvPr>
              <p:cNvSpPr txBox="1">
                <a:spLocks noChangeArrowheads="1"/>
              </p:cNvSpPr>
              <p:nvPr/>
            </p:nvSpPr>
            <p:spPr bwMode="auto">
              <a:xfrm>
                <a:off x="1872"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8</a:t>
                </a:r>
              </a:p>
            </p:txBody>
          </p:sp>
          <p:sp>
            <p:nvSpPr>
              <p:cNvPr id="241710" name="Text Box 81">
                <a:extLst>
                  <a:ext uri="{FF2B5EF4-FFF2-40B4-BE49-F238E27FC236}">
                    <a16:creationId xmlns:a16="http://schemas.microsoft.com/office/drawing/2014/main" id="{77CE8745-90A7-4726-8CFA-F5A8A0C0EE08}"/>
                  </a:ext>
                </a:extLst>
              </p:cNvPr>
              <p:cNvSpPr txBox="1">
                <a:spLocks noChangeArrowheads="1"/>
              </p:cNvSpPr>
              <p:nvPr/>
            </p:nvSpPr>
            <p:spPr bwMode="auto">
              <a:xfrm>
                <a:off x="1872"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20</a:t>
                </a:r>
              </a:p>
            </p:txBody>
          </p:sp>
          <p:sp>
            <p:nvSpPr>
              <p:cNvPr id="241711" name="Text Box 82">
                <a:extLst>
                  <a:ext uri="{FF2B5EF4-FFF2-40B4-BE49-F238E27FC236}">
                    <a16:creationId xmlns:a16="http://schemas.microsoft.com/office/drawing/2014/main" id="{7E6DA05A-3CE0-428D-B287-9DD07C57C108}"/>
                  </a:ext>
                </a:extLst>
              </p:cNvPr>
              <p:cNvSpPr txBox="1">
                <a:spLocks noChangeArrowheads="1"/>
              </p:cNvSpPr>
              <p:nvPr/>
            </p:nvSpPr>
            <p:spPr bwMode="auto">
              <a:xfrm>
                <a:off x="1872" y="25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FF"/>
                    </a:solidFill>
                    <a:ea typeface="宋体" panose="02010600030101010101" pitchFamily="2" charset="-122"/>
                  </a:rPr>
                  <a:t>80</a:t>
                </a:r>
              </a:p>
            </p:txBody>
          </p:sp>
        </p:grpSp>
        <p:grpSp>
          <p:nvGrpSpPr>
            <p:cNvPr id="241695" name="Group 83">
              <a:extLst>
                <a:ext uri="{FF2B5EF4-FFF2-40B4-BE49-F238E27FC236}">
                  <a16:creationId xmlns:a16="http://schemas.microsoft.com/office/drawing/2014/main" id="{C8E655F0-4EFE-46BF-A68A-76C0399BF884}"/>
                </a:ext>
              </a:extLst>
            </p:cNvPr>
            <p:cNvGrpSpPr>
              <a:grpSpLocks/>
            </p:cNvGrpSpPr>
            <p:nvPr/>
          </p:nvGrpSpPr>
          <p:grpSpPr bwMode="auto">
            <a:xfrm>
              <a:off x="1200" y="2016"/>
              <a:ext cx="240" cy="1392"/>
              <a:chOff x="1872" y="2016"/>
              <a:chExt cx="240" cy="1392"/>
            </a:xfrm>
          </p:grpSpPr>
          <p:sp>
            <p:nvSpPr>
              <p:cNvPr id="241702" name="Text Box 84">
                <a:extLst>
                  <a:ext uri="{FF2B5EF4-FFF2-40B4-BE49-F238E27FC236}">
                    <a16:creationId xmlns:a16="http://schemas.microsoft.com/office/drawing/2014/main" id="{2A9C1DD4-AFDA-492F-894E-36257698B691}"/>
                  </a:ext>
                </a:extLst>
              </p:cNvPr>
              <p:cNvSpPr txBox="1">
                <a:spLocks noChangeArrowheads="1"/>
              </p:cNvSpPr>
              <p:nvPr/>
            </p:nvSpPr>
            <p:spPr bwMode="auto">
              <a:xfrm>
                <a:off x="1872" y="29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30</a:t>
                </a:r>
              </a:p>
            </p:txBody>
          </p:sp>
          <p:sp>
            <p:nvSpPr>
              <p:cNvPr id="241703" name="Text Box 85">
                <a:extLst>
                  <a:ext uri="{FF2B5EF4-FFF2-40B4-BE49-F238E27FC236}">
                    <a16:creationId xmlns:a16="http://schemas.microsoft.com/office/drawing/2014/main" id="{495F4585-5839-445A-91FB-1F53FFB26F81}"/>
                  </a:ext>
                </a:extLst>
              </p:cNvPr>
              <p:cNvSpPr txBox="1">
                <a:spLocks noChangeArrowheads="1"/>
              </p:cNvSpPr>
              <p:nvPr/>
            </p:nvSpPr>
            <p:spPr bwMode="auto">
              <a:xfrm>
                <a:off x="1872"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40</a:t>
                </a:r>
              </a:p>
            </p:txBody>
          </p:sp>
          <p:sp>
            <p:nvSpPr>
              <p:cNvPr id="241704" name="Text Box 86">
                <a:extLst>
                  <a:ext uri="{FF2B5EF4-FFF2-40B4-BE49-F238E27FC236}">
                    <a16:creationId xmlns:a16="http://schemas.microsoft.com/office/drawing/2014/main" id="{28669DB1-0897-494E-8104-632257AEAFCC}"/>
                  </a:ext>
                </a:extLst>
              </p:cNvPr>
              <p:cNvSpPr txBox="1">
                <a:spLocks noChangeArrowheads="1"/>
              </p:cNvSpPr>
              <p:nvPr/>
            </p:nvSpPr>
            <p:spPr bwMode="auto">
              <a:xfrm>
                <a:off x="1872"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3</a:t>
                </a:r>
              </a:p>
            </p:txBody>
          </p:sp>
          <p:sp>
            <p:nvSpPr>
              <p:cNvPr id="241705" name="Text Box 87">
                <a:extLst>
                  <a:ext uri="{FF2B5EF4-FFF2-40B4-BE49-F238E27FC236}">
                    <a16:creationId xmlns:a16="http://schemas.microsoft.com/office/drawing/2014/main" id="{7F45A048-99E0-48F8-95E8-C1A753C2975C}"/>
                  </a:ext>
                </a:extLst>
              </p:cNvPr>
              <p:cNvSpPr txBox="1">
                <a:spLocks noChangeArrowheads="1"/>
              </p:cNvSpPr>
              <p:nvPr/>
            </p:nvSpPr>
            <p:spPr bwMode="auto">
              <a:xfrm>
                <a:off x="1872"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40</a:t>
                </a:r>
              </a:p>
            </p:txBody>
          </p:sp>
          <p:sp>
            <p:nvSpPr>
              <p:cNvPr id="241706" name="Text Box 88">
                <a:extLst>
                  <a:ext uri="{FF2B5EF4-FFF2-40B4-BE49-F238E27FC236}">
                    <a16:creationId xmlns:a16="http://schemas.microsoft.com/office/drawing/2014/main" id="{A14EB078-B787-482C-9B9F-5C5BBAF69042}"/>
                  </a:ext>
                </a:extLst>
              </p:cNvPr>
              <p:cNvSpPr txBox="1">
                <a:spLocks noChangeArrowheads="1"/>
              </p:cNvSpPr>
              <p:nvPr/>
            </p:nvSpPr>
            <p:spPr bwMode="auto">
              <a:xfrm>
                <a:off x="1872" y="25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40</a:t>
                </a:r>
              </a:p>
            </p:txBody>
          </p:sp>
        </p:grpSp>
        <p:grpSp>
          <p:nvGrpSpPr>
            <p:cNvPr id="241696" name="Group 89">
              <a:extLst>
                <a:ext uri="{FF2B5EF4-FFF2-40B4-BE49-F238E27FC236}">
                  <a16:creationId xmlns:a16="http://schemas.microsoft.com/office/drawing/2014/main" id="{948AE2C3-5020-4B78-BA3F-D43EC3683EEB}"/>
                </a:ext>
              </a:extLst>
            </p:cNvPr>
            <p:cNvGrpSpPr>
              <a:grpSpLocks/>
            </p:cNvGrpSpPr>
            <p:nvPr/>
          </p:nvGrpSpPr>
          <p:grpSpPr bwMode="auto">
            <a:xfrm>
              <a:off x="864" y="2016"/>
              <a:ext cx="240" cy="1392"/>
              <a:chOff x="1872" y="2016"/>
              <a:chExt cx="240" cy="1392"/>
            </a:xfrm>
          </p:grpSpPr>
          <p:sp>
            <p:nvSpPr>
              <p:cNvPr id="241697" name="Text Box 90">
                <a:extLst>
                  <a:ext uri="{FF2B5EF4-FFF2-40B4-BE49-F238E27FC236}">
                    <a16:creationId xmlns:a16="http://schemas.microsoft.com/office/drawing/2014/main" id="{0612B30E-4DAD-46BF-9451-F12637D4532B}"/>
                  </a:ext>
                </a:extLst>
              </p:cNvPr>
              <p:cNvSpPr txBox="1">
                <a:spLocks noChangeArrowheads="1"/>
              </p:cNvSpPr>
              <p:nvPr/>
            </p:nvSpPr>
            <p:spPr bwMode="auto">
              <a:xfrm>
                <a:off x="1872" y="29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50</a:t>
                </a:r>
              </a:p>
            </p:txBody>
          </p:sp>
          <p:sp>
            <p:nvSpPr>
              <p:cNvPr id="241698" name="Text Box 91">
                <a:extLst>
                  <a:ext uri="{FF2B5EF4-FFF2-40B4-BE49-F238E27FC236}">
                    <a16:creationId xmlns:a16="http://schemas.microsoft.com/office/drawing/2014/main" id="{058F396F-CE06-4056-B914-94B58AEBCA13}"/>
                  </a:ext>
                </a:extLst>
              </p:cNvPr>
              <p:cNvSpPr txBox="1">
                <a:spLocks noChangeArrowheads="1"/>
              </p:cNvSpPr>
              <p:nvPr/>
            </p:nvSpPr>
            <p:spPr bwMode="auto">
              <a:xfrm>
                <a:off x="1872"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5</a:t>
                </a:r>
              </a:p>
            </p:txBody>
          </p:sp>
          <p:sp>
            <p:nvSpPr>
              <p:cNvPr id="241699" name="Text Box 92">
                <a:extLst>
                  <a:ext uri="{FF2B5EF4-FFF2-40B4-BE49-F238E27FC236}">
                    <a16:creationId xmlns:a16="http://schemas.microsoft.com/office/drawing/2014/main" id="{85677ECF-BF11-49DF-884C-44E620BAF0FE}"/>
                  </a:ext>
                </a:extLst>
              </p:cNvPr>
              <p:cNvSpPr txBox="1">
                <a:spLocks noChangeArrowheads="1"/>
              </p:cNvSpPr>
              <p:nvPr/>
            </p:nvSpPr>
            <p:spPr bwMode="auto">
              <a:xfrm>
                <a:off x="1872"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0</a:t>
                </a:r>
              </a:p>
            </p:txBody>
          </p:sp>
          <p:sp>
            <p:nvSpPr>
              <p:cNvPr id="241700" name="Text Box 93">
                <a:extLst>
                  <a:ext uri="{FF2B5EF4-FFF2-40B4-BE49-F238E27FC236}">
                    <a16:creationId xmlns:a16="http://schemas.microsoft.com/office/drawing/2014/main" id="{6C01B078-1F4B-4CF0-81BF-B0317226126A}"/>
                  </a:ext>
                </a:extLst>
              </p:cNvPr>
              <p:cNvSpPr txBox="1">
                <a:spLocks noChangeArrowheads="1"/>
              </p:cNvSpPr>
              <p:nvPr/>
            </p:nvSpPr>
            <p:spPr bwMode="auto">
              <a:xfrm>
                <a:off x="1872" y="32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20</a:t>
                </a:r>
              </a:p>
            </p:txBody>
          </p:sp>
          <p:sp>
            <p:nvSpPr>
              <p:cNvPr id="241701" name="Text Box 94">
                <a:extLst>
                  <a:ext uri="{FF2B5EF4-FFF2-40B4-BE49-F238E27FC236}">
                    <a16:creationId xmlns:a16="http://schemas.microsoft.com/office/drawing/2014/main" id="{980ABD99-E3BE-4456-BB4F-EFA790DF2AAA}"/>
                  </a:ext>
                </a:extLst>
              </p:cNvPr>
              <p:cNvSpPr txBox="1">
                <a:spLocks noChangeArrowheads="1"/>
              </p:cNvSpPr>
              <p:nvPr/>
            </p:nvSpPr>
            <p:spPr bwMode="auto">
              <a:xfrm>
                <a:off x="1872" y="25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000">
                    <a:solidFill>
                      <a:srgbClr val="000000"/>
                    </a:solidFill>
                    <a:ea typeface="宋体" panose="02010600030101010101" pitchFamily="2" charset="-122"/>
                  </a:rPr>
                  <a:t>40</a:t>
                </a:r>
              </a:p>
            </p:txBody>
          </p:sp>
        </p:grpSp>
      </p:grpSp>
      <p:sp>
        <p:nvSpPr>
          <p:cNvPr id="304223" name="Text Box 95">
            <a:extLst>
              <a:ext uri="{FF2B5EF4-FFF2-40B4-BE49-F238E27FC236}">
                <a16:creationId xmlns:a16="http://schemas.microsoft.com/office/drawing/2014/main" id="{A1CDB3B6-5ADC-426D-8558-0AB3881AA538}"/>
              </a:ext>
            </a:extLst>
          </p:cNvPr>
          <p:cNvSpPr txBox="1">
            <a:spLocks noChangeArrowheads="1"/>
          </p:cNvSpPr>
          <p:nvPr/>
        </p:nvSpPr>
        <p:spPr bwMode="auto">
          <a:xfrm>
            <a:off x="8077200" y="4114800"/>
            <a:ext cx="381000" cy="369332"/>
          </a:xfrm>
          <a:prstGeom prst="rect">
            <a:avLst/>
          </a:prstGeom>
          <a:solidFill>
            <a:schemeClr val="bg1"/>
          </a:solidFill>
          <a:ln>
            <a:noFill/>
          </a:ln>
          <a:extLs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None/>
            </a:pPr>
            <a:r>
              <a:rPr lang="en-US" altLang="zh-CN" sz="2400" b="1">
                <a:solidFill>
                  <a:srgbClr val="FF0000"/>
                </a:solidFill>
                <a:ea typeface="宋体" panose="02010600030101010101" pitchFamily="2" charset="-122"/>
              </a:rPr>
              <a:t>13</a:t>
            </a:r>
          </a:p>
        </p:txBody>
      </p:sp>
      <p:sp>
        <p:nvSpPr>
          <p:cNvPr id="304224" name="AutoShape 96">
            <a:extLst>
              <a:ext uri="{FF2B5EF4-FFF2-40B4-BE49-F238E27FC236}">
                <a16:creationId xmlns:a16="http://schemas.microsoft.com/office/drawing/2014/main" id="{82708DFD-D562-450E-93AD-07FB44234B5C}"/>
              </a:ext>
            </a:extLst>
          </p:cNvPr>
          <p:cNvSpPr>
            <a:spLocks noChangeArrowheads="1"/>
          </p:cNvSpPr>
          <p:nvPr/>
        </p:nvSpPr>
        <p:spPr bwMode="auto">
          <a:xfrm>
            <a:off x="2667000" y="1824039"/>
            <a:ext cx="1752600" cy="1685925"/>
          </a:xfrm>
          <a:custGeom>
            <a:avLst/>
            <a:gdLst>
              <a:gd name="G0" fmla="+- 13680 0 0"/>
              <a:gd name="G1" fmla="+- 4125 0 0"/>
              <a:gd name="G2" fmla="+- 12158 0 4125"/>
              <a:gd name="G3" fmla="+- G2 0 4125"/>
              <a:gd name="G4" fmla="*/ G3 32768 32059"/>
              <a:gd name="G5" fmla="*/ G4 1 2"/>
              <a:gd name="G6" fmla="+- 21600 0 13680"/>
              <a:gd name="G7" fmla="*/ G6 4125 6079"/>
              <a:gd name="G8" fmla="+- G7 13680 0"/>
              <a:gd name="T0" fmla="*/ 13680 w 21600"/>
              <a:gd name="T1" fmla="*/ 0 h 21600"/>
              <a:gd name="T2" fmla="*/ 13680 w 21600"/>
              <a:gd name="T3" fmla="*/ 12158 h 21600"/>
              <a:gd name="T4" fmla="*/ 199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3680" y="0"/>
                </a:lnTo>
                <a:lnTo>
                  <a:pt x="13680" y="4125"/>
                </a:lnTo>
                <a:lnTo>
                  <a:pt x="12427" y="4125"/>
                </a:lnTo>
                <a:cubicBezTo>
                  <a:pt x="5564" y="4125"/>
                  <a:pt x="0" y="7721"/>
                  <a:pt x="0" y="12158"/>
                </a:cubicBezTo>
                <a:lnTo>
                  <a:pt x="0" y="21600"/>
                </a:lnTo>
                <a:lnTo>
                  <a:pt x="3994" y="21600"/>
                </a:lnTo>
                <a:lnTo>
                  <a:pt x="3994" y="12158"/>
                </a:lnTo>
                <a:cubicBezTo>
                  <a:pt x="3994" y="9880"/>
                  <a:pt x="7770" y="8033"/>
                  <a:pt x="12427" y="8033"/>
                </a:cubicBezTo>
                <a:lnTo>
                  <a:pt x="13680" y="8033"/>
                </a:lnTo>
                <a:lnTo>
                  <a:pt x="13680" y="12158"/>
                </a:lnTo>
                <a:close/>
              </a:path>
            </a:pathLst>
          </a:custGeom>
          <a:solidFill>
            <a:srgbClr val="CCECFF"/>
          </a:solidFill>
          <a:ln w="9525">
            <a:noFill/>
            <a:miter lim="800000"/>
            <a:headEnd/>
            <a:tailEnd/>
          </a:ln>
          <a:effectLst>
            <a:outerShdw dist="63500" dir="2212194"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25" name="AutoShape 97">
            <a:extLst>
              <a:ext uri="{FF2B5EF4-FFF2-40B4-BE49-F238E27FC236}">
                <a16:creationId xmlns:a16="http://schemas.microsoft.com/office/drawing/2014/main" id="{C0C998AA-BD29-4CDB-AF36-CE1C7F78AF0F}"/>
              </a:ext>
            </a:extLst>
          </p:cNvPr>
          <p:cNvSpPr>
            <a:spLocks noChangeArrowheads="1"/>
          </p:cNvSpPr>
          <p:nvPr/>
        </p:nvSpPr>
        <p:spPr bwMode="auto">
          <a:xfrm rot="5400000">
            <a:off x="7543800" y="2114848"/>
            <a:ext cx="1066800" cy="1409105"/>
          </a:xfrm>
          <a:custGeom>
            <a:avLst/>
            <a:gdLst>
              <a:gd name="G0" fmla="+- 12427 0 0"/>
              <a:gd name="G1" fmla="+- 3740 0 0"/>
              <a:gd name="G2" fmla="+- 12158 0 3740"/>
              <a:gd name="G3" fmla="+- G2 0 3740"/>
              <a:gd name="G4" fmla="*/ G3 32768 32059"/>
              <a:gd name="G5" fmla="*/ G4 1 2"/>
              <a:gd name="G6" fmla="+- 21600 0 12427"/>
              <a:gd name="G7" fmla="*/ G6 3740 6079"/>
              <a:gd name="G8" fmla="+- G7 12427 0"/>
              <a:gd name="T0" fmla="*/ 12427 w 21600"/>
              <a:gd name="T1" fmla="*/ 0 h 21600"/>
              <a:gd name="T2" fmla="*/ 12427 w 21600"/>
              <a:gd name="T3" fmla="*/ 12158 h 21600"/>
              <a:gd name="T4" fmla="*/ 2391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2427" y="0"/>
                </a:lnTo>
                <a:lnTo>
                  <a:pt x="12427" y="3740"/>
                </a:lnTo>
                <a:cubicBezTo>
                  <a:pt x="5564" y="3740"/>
                  <a:pt x="0" y="7509"/>
                  <a:pt x="0" y="12158"/>
                </a:cubicBezTo>
                <a:lnTo>
                  <a:pt x="0" y="21600"/>
                </a:lnTo>
                <a:lnTo>
                  <a:pt x="4781" y="21600"/>
                </a:lnTo>
                <a:lnTo>
                  <a:pt x="4781" y="12158"/>
                </a:lnTo>
                <a:cubicBezTo>
                  <a:pt x="4781" y="10092"/>
                  <a:pt x="8204" y="8418"/>
                  <a:pt x="12427" y="8418"/>
                </a:cubicBezTo>
                <a:lnTo>
                  <a:pt x="12427" y="12158"/>
                </a:lnTo>
                <a:close/>
              </a:path>
            </a:pathLst>
          </a:custGeom>
          <a:solidFill>
            <a:srgbClr val="CCECFF"/>
          </a:solidFill>
          <a:ln w="9525">
            <a:noFill/>
            <a:miter lim="800000"/>
            <a:headEnd/>
            <a:tailEnd/>
          </a:ln>
          <a:effectLst>
            <a:outerShdw dist="63500" dir="2212194" algn="ctr" rotWithShape="0">
              <a:srgbClr val="808080"/>
            </a:outerShdw>
          </a:effectLst>
        </p:spPr>
        <p:txBody>
          <a:bodyPr lIns="0" tIns="0" rIns="0" bIns="0" anchor="ctr">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28" name="Text Box 100">
            <a:extLst>
              <a:ext uri="{FF2B5EF4-FFF2-40B4-BE49-F238E27FC236}">
                <a16:creationId xmlns:a16="http://schemas.microsoft.com/office/drawing/2014/main" id="{F3079A72-9901-452E-9D8D-30B827A43A3E}"/>
              </a:ext>
            </a:extLst>
          </p:cNvPr>
          <p:cNvSpPr txBox="1">
            <a:spLocks noChangeArrowheads="1"/>
          </p:cNvSpPr>
          <p:nvPr/>
        </p:nvSpPr>
        <p:spPr bwMode="auto">
          <a:xfrm>
            <a:off x="3810000" y="1828800"/>
            <a:ext cx="502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cs typeface="Times New Roman" panose="02020603050405020304" pitchFamily="18" charset="0"/>
              </a:rPr>
              <a:t>A[(n-1)/2] </a:t>
            </a:r>
            <a:r>
              <a:rPr lang="en-US" altLang="zh-CN" sz="2000">
                <a:solidFill>
                  <a:srgbClr val="000000"/>
                </a:solidFill>
                <a:ea typeface="宋体" panose="02010600030101010101" pitchFamily="2" charset="-122"/>
                <a:cs typeface="Times New Roman" panose="02020603050405020304" pitchFamily="18" charset="0"/>
              </a:rPr>
              <a:t>=</a:t>
            </a:r>
            <a:r>
              <a:rPr lang="en-US" altLang="zh-CN" sz="2000">
                <a:solidFill>
                  <a:srgbClr val="FF0000"/>
                </a:solidFill>
                <a:ea typeface="宋体" panose="02010600030101010101" pitchFamily="2" charset="-122"/>
                <a:cs typeface="Times New Roman" panose="02020603050405020304" pitchFamily="18" charset="0"/>
              </a:rPr>
              <a:t> A[(13-1)/2] </a:t>
            </a:r>
            <a:r>
              <a:rPr lang="en-US" altLang="zh-CN" sz="2000">
                <a:solidFill>
                  <a:srgbClr val="000000"/>
                </a:solidFill>
                <a:ea typeface="宋体" panose="02010600030101010101" pitchFamily="2" charset="-122"/>
                <a:cs typeface="Times New Roman" panose="02020603050405020304" pitchFamily="18" charset="0"/>
              </a:rPr>
              <a:t>=</a:t>
            </a:r>
            <a:r>
              <a:rPr lang="en-US" altLang="zh-CN" sz="2000">
                <a:solidFill>
                  <a:srgbClr val="FF0000"/>
                </a:solidFill>
                <a:ea typeface="宋体" panose="02010600030101010101" pitchFamily="2" charset="-122"/>
                <a:cs typeface="Times New Roman" panose="02020603050405020304" pitchFamily="18" charset="0"/>
              </a:rPr>
              <a:t> A[6] </a:t>
            </a:r>
            <a:r>
              <a:rPr lang="en-US" altLang="zh-CN" sz="2000">
                <a:solidFill>
                  <a:srgbClr val="000000"/>
                </a:solidFill>
                <a:ea typeface="宋体" panose="02010600030101010101" pitchFamily="2" charset="-122"/>
                <a:cs typeface="Times New Roman" panose="02020603050405020304" pitchFamily="18" charset="0"/>
              </a:rPr>
              <a:t>=</a:t>
            </a:r>
            <a:r>
              <a:rPr lang="en-US" altLang="zh-CN" sz="2000">
                <a:solidFill>
                  <a:srgbClr val="FF0000"/>
                </a:solidFill>
                <a:ea typeface="宋体" panose="02010600030101010101" pitchFamily="2" charset="-122"/>
                <a:cs typeface="Times New Roman" panose="02020603050405020304" pitchFamily="18" charset="0"/>
              </a:rPr>
              <a:t> </a:t>
            </a:r>
            <a:r>
              <a:rPr lang="en-US" altLang="zh-CN" sz="2000">
                <a:solidFill>
                  <a:srgbClr val="000000"/>
                </a:solidFill>
                <a:ea typeface="宋体" panose="02010600030101010101" pitchFamily="2" charset="-122"/>
                <a:cs typeface="Times New Roman" panose="02020603050405020304" pitchFamily="18" charset="0"/>
              </a:rPr>
              <a:t>13</a:t>
            </a:r>
          </a:p>
        </p:txBody>
      </p:sp>
      <p:grpSp>
        <p:nvGrpSpPr>
          <p:cNvPr id="20" name="Group 122">
            <a:extLst>
              <a:ext uri="{FF2B5EF4-FFF2-40B4-BE49-F238E27FC236}">
                <a16:creationId xmlns:a16="http://schemas.microsoft.com/office/drawing/2014/main" id="{5D0FEA20-A21B-4FF6-91EE-3278D482DD4F}"/>
              </a:ext>
            </a:extLst>
          </p:cNvPr>
          <p:cNvGrpSpPr>
            <a:grpSpLocks/>
          </p:cNvGrpSpPr>
          <p:nvPr/>
        </p:nvGrpSpPr>
        <p:grpSpPr bwMode="auto">
          <a:xfrm>
            <a:off x="3810000" y="762000"/>
            <a:ext cx="5029200" cy="838200"/>
            <a:chOff x="1440" y="480"/>
            <a:chExt cx="3168" cy="528"/>
          </a:xfrm>
        </p:grpSpPr>
        <p:sp>
          <p:nvSpPr>
            <p:cNvPr id="241676" name="Text Box 99">
              <a:extLst>
                <a:ext uri="{FF2B5EF4-FFF2-40B4-BE49-F238E27FC236}">
                  <a16:creationId xmlns:a16="http://schemas.microsoft.com/office/drawing/2014/main" id="{D4C7052F-89B4-492A-945E-2D077A2F61B1}"/>
                </a:ext>
              </a:extLst>
            </p:cNvPr>
            <p:cNvSpPr txBox="1">
              <a:spLocks noChangeArrowheads="1"/>
            </p:cNvSpPr>
            <p:nvPr/>
          </p:nvSpPr>
          <p:spPr bwMode="auto">
            <a:xfrm>
              <a:off x="1440" y="816"/>
              <a:ext cx="3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2000">
                  <a:solidFill>
                    <a:srgbClr val="FF0000"/>
                  </a:solidFill>
                  <a:ea typeface="宋体" panose="02010600030101010101" pitchFamily="2" charset="-122"/>
                  <a:cs typeface="Times New Roman" panose="02020603050405020304" pitchFamily="18" charset="0"/>
                </a:rPr>
                <a:t>A[</a:t>
              </a:r>
              <a:r>
                <a:rPr lang="en-US" altLang="zh-CN" sz="2000" i="1">
                  <a:solidFill>
                    <a:srgbClr val="FF0000"/>
                  </a:solidFill>
                  <a:ea typeface="宋体" panose="02010600030101010101" pitchFamily="2" charset="-122"/>
                  <a:cs typeface="Times New Roman" panose="02020603050405020304" pitchFamily="18" charset="0"/>
                </a:rPr>
                <a:t>i</a:t>
              </a:r>
              <a:r>
                <a:rPr lang="en-US" altLang="zh-CN" sz="2000">
                  <a:solidFill>
                    <a:srgbClr val="FF0000"/>
                  </a:solidFill>
                  <a:ea typeface="宋体" panose="02010600030101010101" pitchFamily="2" charset="-122"/>
                  <a:cs typeface="Times New Roman" panose="02020603050405020304" pitchFamily="18" charset="0"/>
                </a:rPr>
                <a:t>] </a:t>
              </a:r>
              <a:r>
                <a:rPr lang="en-US" altLang="zh-CN" sz="2000">
                  <a:solidFill>
                    <a:srgbClr val="000000"/>
                  </a:solidFill>
                  <a:ea typeface="宋体" panose="02010600030101010101" pitchFamily="2" charset="-122"/>
                  <a:cs typeface="Times New Roman" panose="02020603050405020304" pitchFamily="18" charset="0"/>
                </a:rPr>
                <a:t>=</a:t>
              </a:r>
              <a:r>
                <a:rPr lang="en-US" altLang="zh-CN" sz="2000">
                  <a:solidFill>
                    <a:srgbClr val="FF0000"/>
                  </a:solidFill>
                  <a:ea typeface="宋体" panose="02010600030101010101" pitchFamily="2" charset="-122"/>
                  <a:cs typeface="Times New Roman" panose="02020603050405020304" pitchFamily="18" charset="0"/>
                </a:rPr>
                <a:t> </a:t>
              </a:r>
              <a:r>
                <a:rPr lang="en-US" altLang="zh-CN" sz="2000">
                  <a:solidFill>
                    <a:srgbClr val="000000"/>
                  </a:solidFill>
                  <a:ea typeface="宋体" panose="02010600030101010101" pitchFamily="2" charset="-122"/>
                  <a:cs typeface="Times New Roman" panose="02020603050405020304" pitchFamily="18" charset="0"/>
                </a:rPr>
                <a:t>0, 3, 5, 8, 9, 12, 13, 18, 20, 30, 40, 50, 80 </a:t>
              </a:r>
            </a:p>
          </p:txBody>
        </p:sp>
        <p:sp>
          <p:nvSpPr>
            <p:cNvPr id="241677" name="Text Box 105">
              <a:extLst>
                <a:ext uri="{FF2B5EF4-FFF2-40B4-BE49-F238E27FC236}">
                  <a16:creationId xmlns:a16="http://schemas.microsoft.com/office/drawing/2014/main" id="{CE9638F7-5E19-4DE2-92C4-108A57FCF9CC}"/>
                </a:ext>
              </a:extLst>
            </p:cNvPr>
            <p:cNvSpPr txBox="1">
              <a:spLocks noChangeArrowheads="1"/>
            </p:cNvSpPr>
            <p:nvPr/>
          </p:nvSpPr>
          <p:spPr bwMode="auto">
            <a:xfrm>
              <a:off x="1680" y="480"/>
              <a:ext cx="29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sz="1800" i="1">
                  <a:solidFill>
                    <a:srgbClr val="0066FF"/>
                  </a:solidFill>
                  <a:latin typeface="Arial" panose="020B0604020202020204" pitchFamily="34" charset="0"/>
                  <a:ea typeface="宋体" panose="02010600030101010101" pitchFamily="2" charset="-122"/>
                  <a:cs typeface="Times New Roman" panose="02020603050405020304" pitchFamily="18" charset="0"/>
                </a:rPr>
                <a:t>i</a:t>
              </a:r>
              <a:r>
                <a:rPr lang="en-US" altLang="zh-CN" sz="1800">
                  <a:solidFill>
                    <a:srgbClr val="0066FF"/>
                  </a:solidFill>
                  <a:latin typeface="Arial" panose="020B0604020202020204" pitchFamily="34" charset="0"/>
                  <a:ea typeface="宋体" panose="02010600030101010101" pitchFamily="2" charset="-122"/>
                  <a:cs typeface="Times New Roman" panose="02020603050405020304" pitchFamily="18" charset="0"/>
                </a:rPr>
                <a:t> = 0, 1, 2, 3, 4,  5,   6,   7,  8,   9,  10, 11, 12</a:t>
              </a:r>
              <a:r>
                <a:rPr lang="en-US" altLang="zh-CN" sz="2000">
                  <a:solidFill>
                    <a:srgbClr val="000000"/>
                  </a:solidFill>
                  <a:ea typeface="宋体" panose="02010600030101010101" pitchFamily="2" charset="-122"/>
                  <a:cs typeface="Times New Roman" panose="02020603050405020304" pitchFamily="18" charset="0"/>
                </a:rPr>
                <a:t> </a:t>
              </a:r>
            </a:p>
          </p:txBody>
        </p:sp>
        <p:sp>
          <p:nvSpPr>
            <p:cNvPr id="304235" name="Line 107">
              <a:extLst>
                <a:ext uri="{FF2B5EF4-FFF2-40B4-BE49-F238E27FC236}">
                  <a16:creationId xmlns:a16="http://schemas.microsoft.com/office/drawing/2014/main" id="{136FCE5E-744F-42C9-B451-78F65CFD2AE3}"/>
                </a:ext>
              </a:extLst>
            </p:cNvPr>
            <p:cNvSpPr>
              <a:spLocks noChangeShapeType="1"/>
            </p:cNvSpPr>
            <p:nvPr/>
          </p:nvSpPr>
          <p:spPr bwMode="auto">
            <a:xfrm>
              <a:off x="1920"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36" name="Line 108">
              <a:extLst>
                <a:ext uri="{FF2B5EF4-FFF2-40B4-BE49-F238E27FC236}">
                  <a16:creationId xmlns:a16="http://schemas.microsoft.com/office/drawing/2014/main" id="{1193BC7B-C8D0-46DA-95BD-C361EEB315ED}"/>
                </a:ext>
              </a:extLst>
            </p:cNvPr>
            <p:cNvSpPr>
              <a:spLocks noChangeShapeType="1"/>
            </p:cNvSpPr>
            <p:nvPr/>
          </p:nvSpPr>
          <p:spPr bwMode="auto">
            <a:xfrm>
              <a:off x="2112"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37" name="Line 109">
              <a:extLst>
                <a:ext uri="{FF2B5EF4-FFF2-40B4-BE49-F238E27FC236}">
                  <a16:creationId xmlns:a16="http://schemas.microsoft.com/office/drawing/2014/main" id="{DBBFE411-E463-4A8E-B6CD-A99671C0C9BD}"/>
                </a:ext>
              </a:extLst>
            </p:cNvPr>
            <p:cNvSpPr>
              <a:spLocks noChangeShapeType="1"/>
            </p:cNvSpPr>
            <p:nvPr/>
          </p:nvSpPr>
          <p:spPr bwMode="auto">
            <a:xfrm>
              <a:off x="2256"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38" name="Line 110">
              <a:extLst>
                <a:ext uri="{FF2B5EF4-FFF2-40B4-BE49-F238E27FC236}">
                  <a16:creationId xmlns:a16="http://schemas.microsoft.com/office/drawing/2014/main" id="{0A8D3A03-2A0F-4D3E-AFEA-F4574FB62BD8}"/>
                </a:ext>
              </a:extLst>
            </p:cNvPr>
            <p:cNvSpPr>
              <a:spLocks noChangeShapeType="1"/>
            </p:cNvSpPr>
            <p:nvPr/>
          </p:nvSpPr>
          <p:spPr bwMode="auto">
            <a:xfrm>
              <a:off x="2544"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39" name="Line 111">
              <a:extLst>
                <a:ext uri="{FF2B5EF4-FFF2-40B4-BE49-F238E27FC236}">
                  <a16:creationId xmlns:a16="http://schemas.microsoft.com/office/drawing/2014/main" id="{72485C3B-ABEE-48B6-970B-3A7891561DA0}"/>
                </a:ext>
              </a:extLst>
            </p:cNvPr>
            <p:cNvSpPr>
              <a:spLocks noChangeShapeType="1"/>
            </p:cNvSpPr>
            <p:nvPr/>
          </p:nvSpPr>
          <p:spPr bwMode="auto">
            <a:xfrm>
              <a:off x="2400"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40" name="Line 112">
              <a:extLst>
                <a:ext uri="{FF2B5EF4-FFF2-40B4-BE49-F238E27FC236}">
                  <a16:creationId xmlns:a16="http://schemas.microsoft.com/office/drawing/2014/main" id="{305E92E5-3B15-4463-B6CB-097E0BF402CD}"/>
                </a:ext>
              </a:extLst>
            </p:cNvPr>
            <p:cNvSpPr>
              <a:spLocks noChangeShapeType="1"/>
            </p:cNvSpPr>
            <p:nvPr/>
          </p:nvSpPr>
          <p:spPr bwMode="auto">
            <a:xfrm>
              <a:off x="3024"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41" name="Line 113">
              <a:extLst>
                <a:ext uri="{FF2B5EF4-FFF2-40B4-BE49-F238E27FC236}">
                  <a16:creationId xmlns:a16="http://schemas.microsoft.com/office/drawing/2014/main" id="{1CDB84E9-E56C-4609-BDC4-C5AF76A74908}"/>
                </a:ext>
              </a:extLst>
            </p:cNvPr>
            <p:cNvSpPr>
              <a:spLocks noChangeShapeType="1"/>
            </p:cNvSpPr>
            <p:nvPr/>
          </p:nvSpPr>
          <p:spPr bwMode="auto">
            <a:xfrm>
              <a:off x="3264"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42" name="Line 114">
              <a:extLst>
                <a:ext uri="{FF2B5EF4-FFF2-40B4-BE49-F238E27FC236}">
                  <a16:creationId xmlns:a16="http://schemas.microsoft.com/office/drawing/2014/main" id="{35126A8A-EFAA-48F0-9BF9-191C0A743946}"/>
                </a:ext>
              </a:extLst>
            </p:cNvPr>
            <p:cNvSpPr>
              <a:spLocks noChangeShapeType="1"/>
            </p:cNvSpPr>
            <p:nvPr/>
          </p:nvSpPr>
          <p:spPr bwMode="auto">
            <a:xfrm>
              <a:off x="3456"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43" name="Line 115">
              <a:extLst>
                <a:ext uri="{FF2B5EF4-FFF2-40B4-BE49-F238E27FC236}">
                  <a16:creationId xmlns:a16="http://schemas.microsoft.com/office/drawing/2014/main" id="{2CF4B068-8DF2-4CD6-8F8B-0A18F32598DC}"/>
                </a:ext>
              </a:extLst>
            </p:cNvPr>
            <p:cNvSpPr>
              <a:spLocks noChangeShapeType="1"/>
            </p:cNvSpPr>
            <p:nvPr/>
          </p:nvSpPr>
          <p:spPr bwMode="auto">
            <a:xfrm>
              <a:off x="2784"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44" name="Line 116">
              <a:extLst>
                <a:ext uri="{FF2B5EF4-FFF2-40B4-BE49-F238E27FC236}">
                  <a16:creationId xmlns:a16="http://schemas.microsoft.com/office/drawing/2014/main" id="{3C2BDDCF-EC40-40CE-A52F-281F78D0F068}"/>
                </a:ext>
              </a:extLst>
            </p:cNvPr>
            <p:cNvSpPr>
              <a:spLocks noChangeShapeType="1"/>
            </p:cNvSpPr>
            <p:nvPr/>
          </p:nvSpPr>
          <p:spPr bwMode="auto">
            <a:xfrm>
              <a:off x="4176"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46" name="Line 118">
              <a:extLst>
                <a:ext uri="{FF2B5EF4-FFF2-40B4-BE49-F238E27FC236}">
                  <a16:creationId xmlns:a16="http://schemas.microsoft.com/office/drawing/2014/main" id="{996C0D7F-B56B-4FBA-87D4-19C6825C7985}"/>
                </a:ext>
              </a:extLst>
            </p:cNvPr>
            <p:cNvSpPr>
              <a:spLocks noChangeShapeType="1"/>
            </p:cNvSpPr>
            <p:nvPr/>
          </p:nvSpPr>
          <p:spPr bwMode="auto">
            <a:xfrm>
              <a:off x="4416"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47" name="Line 119">
              <a:extLst>
                <a:ext uri="{FF2B5EF4-FFF2-40B4-BE49-F238E27FC236}">
                  <a16:creationId xmlns:a16="http://schemas.microsoft.com/office/drawing/2014/main" id="{D5791AAB-B9A8-44C7-A32D-E9DC6306E530}"/>
                </a:ext>
              </a:extLst>
            </p:cNvPr>
            <p:cNvSpPr>
              <a:spLocks noChangeShapeType="1"/>
            </p:cNvSpPr>
            <p:nvPr/>
          </p:nvSpPr>
          <p:spPr bwMode="auto">
            <a:xfrm>
              <a:off x="3936"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04248" name="Line 120">
              <a:extLst>
                <a:ext uri="{FF2B5EF4-FFF2-40B4-BE49-F238E27FC236}">
                  <a16:creationId xmlns:a16="http://schemas.microsoft.com/office/drawing/2014/main" id="{54546DE5-0DDA-47EB-B7E3-610191AB34F0}"/>
                </a:ext>
              </a:extLst>
            </p:cNvPr>
            <p:cNvSpPr>
              <a:spLocks noChangeShapeType="1"/>
            </p:cNvSpPr>
            <p:nvPr/>
          </p:nvSpPr>
          <p:spPr bwMode="auto">
            <a:xfrm>
              <a:off x="3696" y="672"/>
              <a:ext cx="0" cy="144"/>
            </a:xfrm>
            <a:prstGeom prst="line">
              <a:avLst/>
            </a:prstGeom>
            <a:noFill/>
            <a:ln w="9525">
              <a:solidFill>
                <a:srgbClr val="FF0000"/>
              </a:solidFill>
              <a:prstDash val="lgDash"/>
              <a:round/>
              <a:headEnd/>
              <a:tailEn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9" presetClass="entr" presetSubtype="10" fill="hold" grpId="0" nodeType="clickEffect">
                                  <p:stCondLst>
                                    <p:cond delay="0"/>
                                  </p:stCondLst>
                                  <p:childTnLst>
                                    <p:set>
                                      <p:cBhvr>
                                        <p:cTn id="11" dur="1" fill="hold">
                                          <p:stCondLst>
                                            <p:cond delay="0"/>
                                          </p:stCondLst>
                                        </p:cTn>
                                        <p:tgtEl>
                                          <p:spTgt spid="304174"/>
                                        </p:tgtEl>
                                        <p:attrNameLst>
                                          <p:attrName>style.visibility</p:attrName>
                                        </p:attrNameLst>
                                      </p:cBhvr>
                                      <p:to>
                                        <p:strVal val="visible"/>
                                      </p:to>
                                    </p:set>
                                    <p:anim calcmode="lin" valueType="num">
                                      <p:cBhvr>
                                        <p:cTn id="12" dur="5000" fill="hold"/>
                                        <p:tgtEl>
                                          <p:spTgt spid="304174"/>
                                        </p:tgtEl>
                                        <p:attrNameLst>
                                          <p:attrName>ppt_w</p:attrName>
                                        </p:attrNameLst>
                                      </p:cBhvr>
                                      <p:tavLst>
                                        <p:tav tm="0" fmla="#ppt_w*sin(2.5*pi*$)">
                                          <p:val>
                                            <p:fltVal val="0"/>
                                          </p:val>
                                        </p:tav>
                                        <p:tav tm="100000">
                                          <p:val>
                                            <p:fltVal val="1"/>
                                          </p:val>
                                        </p:tav>
                                      </p:tavLst>
                                    </p:anim>
                                    <p:anim calcmode="lin" valueType="num">
                                      <p:cBhvr>
                                        <p:cTn id="13" dur="5000" fill="hold"/>
                                        <p:tgtEl>
                                          <p:spTgt spid="304174"/>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304224"/>
                                        </p:tgtEl>
                                        <p:attrNameLst>
                                          <p:attrName>style.visibility</p:attrName>
                                        </p:attrNameLst>
                                      </p:cBhvr>
                                      <p:to>
                                        <p:strVal val="visible"/>
                                      </p:to>
                                    </p:set>
                                    <p:animEffect transition="in" filter="wipe(left)">
                                      <p:cBhvr>
                                        <p:cTn id="18" dur="500"/>
                                        <p:tgtEl>
                                          <p:spTgt spid="30422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304228"/>
                                        </p:tgtEl>
                                        <p:attrNameLst>
                                          <p:attrName>style.visibility</p:attrName>
                                        </p:attrNameLst>
                                      </p:cBhvr>
                                      <p:to>
                                        <p:strVal val="visible"/>
                                      </p:to>
                                    </p:set>
                                    <p:animEffect transition="in" filter="box(out)">
                                      <p:cBhvr>
                                        <p:cTn id="23" dur="500"/>
                                        <p:tgtEl>
                                          <p:spTgt spid="30422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304225"/>
                                        </p:tgtEl>
                                        <p:attrNameLst>
                                          <p:attrName>style.visibility</p:attrName>
                                        </p:attrNameLst>
                                      </p:cBhvr>
                                      <p:to>
                                        <p:strVal val="visible"/>
                                      </p:to>
                                    </p:set>
                                    <p:animEffect transition="in" filter="wipe(left)">
                                      <p:cBhvr>
                                        <p:cTn id="28" dur="500"/>
                                        <p:tgtEl>
                                          <p:spTgt spid="30422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500"/>
                                        <p:tgtEl>
                                          <p:spTgt spid="1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304223"/>
                                        </p:tgtEl>
                                        <p:attrNameLst>
                                          <p:attrName>style.visibility</p:attrName>
                                        </p:attrNameLst>
                                      </p:cBhvr>
                                      <p:to>
                                        <p:strVal val="visible"/>
                                      </p:to>
                                    </p:set>
                                    <p:animEffect transition="in" filter="box(in)">
                                      <p:cBhvr>
                                        <p:cTn id="38" dur="500"/>
                                        <p:tgtEl>
                                          <p:spTgt spid="304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74" grpId="0" animBg="1"/>
      <p:bldP spid="304223" grpId="0" animBg="1" autoUpdateAnimBg="0"/>
      <p:bldP spid="30422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灯片编号占位符 3">
            <a:extLst>
              <a:ext uri="{FF2B5EF4-FFF2-40B4-BE49-F238E27FC236}">
                <a16:creationId xmlns:a16="http://schemas.microsoft.com/office/drawing/2014/main" id="{AC094193-2B27-46B5-8725-6F3C4BAA56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96080568-CD75-4950-9AAE-8A7CCF584412}" type="slidenum">
              <a:rPr lang="zh-CN" altLang="en-US" sz="1400">
                <a:solidFill>
                  <a:srgbClr val="000000"/>
                </a:solidFill>
                <a:ea typeface="宋体" panose="02010600030101010101" pitchFamily="2" charset="-122"/>
              </a:rPr>
              <a:pPr eaLnBrk="0" fontAlgn="base" hangingPunct="0">
                <a:spcBef>
                  <a:spcPct val="0"/>
                </a:spcBef>
                <a:spcAft>
                  <a:spcPct val="0"/>
                </a:spcAft>
                <a:buNone/>
              </a:pPr>
              <a:t>66</a:t>
            </a:fld>
            <a:endParaRPr lang="en-US" altLang="zh-CN" sz="1400">
              <a:solidFill>
                <a:srgbClr val="000000"/>
              </a:solidFill>
              <a:ea typeface="宋体" panose="02010600030101010101" pitchFamily="2" charset="-122"/>
            </a:endParaRPr>
          </a:p>
        </p:txBody>
      </p:sp>
      <p:sp>
        <p:nvSpPr>
          <p:cNvPr id="306276" name="Text Box 1124">
            <a:extLst>
              <a:ext uri="{FF2B5EF4-FFF2-40B4-BE49-F238E27FC236}">
                <a16:creationId xmlns:a16="http://schemas.microsoft.com/office/drawing/2014/main" id="{F6994D0D-318C-4F0E-B5A8-624F3611B8FF}"/>
              </a:ext>
            </a:extLst>
          </p:cNvPr>
          <p:cNvSpPr txBox="1">
            <a:spLocks noChangeArrowheads="1"/>
          </p:cNvSpPr>
          <p:nvPr/>
        </p:nvSpPr>
        <p:spPr bwMode="auto">
          <a:xfrm>
            <a:off x="2514600" y="914400"/>
            <a:ext cx="75438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Blip>
                <a:blip r:embed="rId2"/>
              </a:buBlip>
            </a:pPr>
            <a:r>
              <a:rPr lang="en-US" altLang="zh-CN" sz="2800">
                <a:solidFill>
                  <a:srgbClr val="000000"/>
                </a:solidFill>
                <a:ea typeface="宋体" panose="02010600030101010101" pitchFamily="2" charset="-122"/>
                <a:cs typeface="Times New Roman" panose="02020603050405020304" pitchFamily="18" charset="0"/>
              </a:rPr>
              <a:t>Computing the median requires </a:t>
            </a:r>
            <a:r>
              <a:rPr lang="en-US" altLang="zh-CN" sz="2800">
                <a:solidFill>
                  <a:srgbClr val="FF0000"/>
                </a:solidFill>
                <a:ea typeface="宋体" panose="02010600030101010101" pitchFamily="2" charset="-122"/>
                <a:cs typeface="Times New Roman" panose="02020603050405020304" pitchFamily="18" charset="0"/>
              </a:rPr>
              <a:t>more computation time</a:t>
            </a:r>
            <a:r>
              <a:rPr lang="en-US" altLang="zh-CN" sz="2800">
                <a:solidFill>
                  <a:srgbClr val="000000"/>
                </a:solidFill>
                <a:ea typeface="宋体" panose="02010600030101010101" pitchFamily="2" charset="-122"/>
                <a:cs typeface="Times New Roman" panose="02020603050405020304" pitchFamily="18" charset="0"/>
              </a:rPr>
              <a:t> than computing a neighborhood average, since the neighborhood values must be partially </a:t>
            </a:r>
            <a:r>
              <a:rPr lang="en-US" altLang="zh-CN" sz="2800">
                <a:solidFill>
                  <a:srgbClr val="0066FF"/>
                </a:solidFill>
                <a:ea typeface="宋体" panose="02010600030101010101" pitchFamily="2" charset="-122"/>
                <a:cs typeface="Times New Roman" panose="02020603050405020304" pitchFamily="18" charset="0"/>
              </a:rPr>
              <a:t>sorted</a:t>
            </a:r>
            <a:r>
              <a:rPr lang="en-US" altLang="zh-CN" sz="2800">
                <a:solidFill>
                  <a:srgbClr val="000000"/>
                </a:solidFill>
                <a:ea typeface="宋体" panose="02010600030101010101" pitchFamily="2" charset="-122"/>
                <a:cs typeface="Times New Roman" panose="02020603050405020304" pitchFamily="18" charset="0"/>
              </a:rPr>
              <a:t>. </a:t>
            </a:r>
          </a:p>
          <a:p>
            <a:pPr eaLnBrk="0" fontAlgn="base" hangingPunct="0">
              <a:spcBef>
                <a:spcPct val="50000"/>
              </a:spcBef>
              <a:spcAft>
                <a:spcPct val="0"/>
              </a:spcAft>
              <a:buBlip>
                <a:blip r:embed="rId2"/>
              </a:buBlip>
            </a:pPr>
            <a:r>
              <a:rPr lang="en-US" altLang="zh-CN" sz="2800">
                <a:solidFill>
                  <a:srgbClr val="000000"/>
                </a:solidFill>
                <a:ea typeface="宋体" panose="02010600030101010101" pitchFamily="2" charset="-122"/>
                <a:cs typeface="Times New Roman" panose="02020603050405020304" pitchFamily="18" charset="0"/>
              </a:rPr>
              <a:t>Moreover, median filtering is</a:t>
            </a:r>
            <a:r>
              <a:rPr lang="en-US" altLang="zh-CN" sz="2800">
                <a:solidFill>
                  <a:srgbClr val="0066FF"/>
                </a:solidFill>
                <a:ea typeface="宋体" panose="02010600030101010101" pitchFamily="2" charset="-122"/>
                <a:cs typeface="Times New Roman" panose="02020603050405020304" pitchFamily="18" charset="0"/>
              </a:rPr>
              <a:t> not</a:t>
            </a:r>
            <a:r>
              <a:rPr lang="en-US" altLang="zh-CN" sz="2800">
                <a:solidFill>
                  <a:srgbClr val="000000"/>
                </a:solidFill>
                <a:ea typeface="宋体" panose="02010600030101010101" pitchFamily="2" charset="-122"/>
                <a:cs typeface="Times New Roman" panose="02020603050405020304" pitchFamily="18" charset="0"/>
              </a:rPr>
              <a:t> so </a:t>
            </a:r>
            <a:r>
              <a:rPr lang="en-US" altLang="zh-CN" sz="2800">
                <a:solidFill>
                  <a:srgbClr val="0066FF"/>
                </a:solidFill>
                <a:ea typeface="宋体" panose="02010600030101010101" pitchFamily="2" charset="-122"/>
                <a:cs typeface="Times New Roman" panose="02020603050405020304" pitchFamily="18" charset="0"/>
              </a:rPr>
              <a:t>easily</a:t>
            </a:r>
            <a:r>
              <a:rPr lang="en-US" altLang="zh-CN" sz="2800">
                <a:solidFill>
                  <a:srgbClr val="000000"/>
                </a:solidFill>
                <a:ea typeface="宋体" panose="02010600030101010101" pitchFamily="2" charset="-122"/>
                <a:cs typeface="Times New Roman" panose="02020603050405020304" pitchFamily="18" charset="0"/>
              </a:rPr>
              <a:t> </a:t>
            </a:r>
            <a:r>
              <a:rPr lang="en-US" altLang="zh-CN" sz="2800">
                <a:solidFill>
                  <a:srgbClr val="0066FF"/>
                </a:solidFill>
                <a:ea typeface="宋体" panose="02010600030101010101" pitchFamily="2" charset="-122"/>
                <a:cs typeface="Times New Roman" panose="02020603050405020304" pitchFamily="18" charset="0"/>
              </a:rPr>
              <a:t>implemented</a:t>
            </a:r>
            <a:r>
              <a:rPr lang="en-US" altLang="zh-CN" sz="2800">
                <a:solidFill>
                  <a:srgbClr val="000000"/>
                </a:solidFill>
                <a:ea typeface="宋体" panose="02010600030101010101" pitchFamily="2" charset="-122"/>
                <a:cs typeface="Times New Roman" panose="02020603050405020304" pitchFamily="18" charset="0"/>
              </a:rPr>
              <a:t> in special hardware that might be necessary for real‑time processing, such as in a video pipeline. </a:t>
            </a:r>
          </a:p>
          <a:p>
            <a:pPr eaLnBrk="0" fontAlgn="base" hangingPunct="0">
              <a:spcBef>
                <a:spcPct val="50000"/>
              </a:spcBef>
              <a:spcAft>
                <a:spcPct val="0"/>
              </a:spcAft>
              <a:buBlip>
                <a:blip r:embed="rId2"/>
              </a:buBlip>
            </a:pPr>
            <a:r>
              <a:rPr lang="en-US" altLang="zh-CN" sz="2800">
                <a:solidFill>
                  <a:srgbClr val="000000"/>
                </a:solidFill>
                <a:ea typeface="宋体" panose="02010600030101010101" pitchFamily="2" charset="-122"/>
                <a:cs typeface="Times New Roman" panose="02020603050405020304" pitchFamily="18" charset="0"/>
              </a:rPr>
              <a:t>However, in many image analysis tasks, its value in </a:t>
            </a:r>
            <a:r>
              <a:rPr lang="en-US" altLang="zh-CN" sz="2800">
                <a:solidFill>
                  <a:srgbClr val="0066FF"/>
                </a:solidFill>
                <a:ea typeface="宋体" panose="02010600030101010101" pitchFamily="2" charset="-122"/>
                <a:cs typeface="Times New Roman" panose="02020603050405020304" pitchFamily="18" charset="0"/>
              </a:rPr>
              <a:t>image enhancement</a:t>
            </a:r>
            <a:r>
              <a:rPr lang="en-US" altLang="zh-CN" sz="2800">
                <a:solidFill>
                  <a:srgbClr val="000000"/>
                </a:solidFill>
                <a:ea typeface="宋体" panose="02010600030101010101" pitchFamily="2" charset="-122"/>
                <a:cs typeface="Times New Roman" panose="02020603050405020304" pitchFamily="18" charset="0"/>
              </a:rPr>
              <a:t> is worth the time spent.</a:t>
            </a:r>
            <a:r>
              <a:rPr lang="en-US" altLang="zh-CN" sz="2400">
                <a:solidFill>
                  <a:srgbClr val="000000"/>
                </a:solidFill>
                <a:ea typeface="宋体" panose="02010600030101010101" pitchFamily="2" charset="-122"/>
                <a:cs typeface="Times New Roman" panose="02020603050405020304" pitchFamily="18" charset="0"/>
              </a:rPr>
              <a:t> </a:t>
            </a:r>
          </a:p>
          <a:p>
            <a:pPr eaLnBrk="0" fontAlgn="base" hangingPunct="0">
              <a:spcBef>
                <a:spcPct val="50000"/>
              </a:spcBef>
              <a:spcAft>
                <a:spcPct val="0"/>
              </a:spcAft>
              <a:buBlip>
                <a:blip r:embed="rId2"/>
              </a:buBlip>
            </a:pPr>
            <a:endParaRPr lang="zh-CN" altLang="en-US" sz="2000">
              <a:solidFill>
                <a:srgbClr val="FFFFFF"/>
              </a:solidFill>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6276">
                                            <p:txEl>
                                              <p:pRg st="0" end="0"/>
                                            </p:txEl>
                                          </p:spTgt>
                                        </p:tgtEl>
                                        <p:attrNameLst>
                                          <p:attrName>style.visibility</p:attrName>
                                        </p:attrNameLst>
                                      </p:cBhvr>
                                      <p:to>
                                        <p:strVal val="visible"/>
                                      </p:to>
                                    </p:set>
                                    <p:animEffect transition="in" filter="wipe(left)">
                                      <p:cBhvr>
                                        <p:cTn id="7" dur="500"/>
                                        <p:tgtEl>
                                          <p:spTgt spid="30627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6276">
                                            <p:txEl>
                                              <p:pRg st="1" end="1"/>
                                            </p:txEl>
                                          </p:spTgt>
                                        </p:tgtEl>
                                        <p:attrNameLst>
                                          <p:attrName>style.visibility</p:attrName>
                                        </p:attrNameLst>
                                      </p:cBhvr>
                                      <p:to>
                                        <p:strVal val="visible"/>
                                      </p:to>
                                    </p:set>
                                    <p:animEffect transition="in" filter="wipe(left)">
                                      <p:cBhvr>
                                        <p:cTn id="12" dur="500"/>
                                        <p:tgtEl>
                                          <p:spTgt spid="30627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6276">
                                            <p:txEl>
                                              <p:pRg st="2" end="2"/>
                                            </p:txEl>
                                          </p:spTgt>
                                        </p:tgtEl>
                                        <p:attrNameLst>
                                          <p:attrName>style.visibility</p:attrName>
                                        </p:attrNameLst>
                                      </p:cBhvr>
                                      <p:to>
                                        <p:strVal val="visible"/>
                                      </p:to>
                                    </p:set>
                                    <p:animEffect transition="in" filter="wipe(left)">
                                      <p:cBhvr>
                                        <p:cTn id="17" dur="500"/>
                                        <p:tgtEl>
                                          <p:spTgt spid="3062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276"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灯片编号占位符 3">
            <a:extLst>
              <a:ext uri="{FF2B5EF4-FFF2-40B4-BE49-F238E27FC236}">
                <a16:creationId xmlns:a16="http://schemas.microsoft.com/office/drawing/2014/main" id="{0556F82B-0098-4980-A06B-15CC2C5879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71D39A82-35AE-48B9-BB18-081DC470EC0E}" type="slidenum">
              <a:rPr lang="zh-CN" altLang="en-US" sz="1400">
                <a:solidFill>
                  <a:srgbClr val="000000"/>
                </a:solidFill>
                <a:ea typeface="宋体" panose="02010600030101010101" pitchFamily="2" charset="-122"/>
              </a:rPr>
              <a:pPr eaLnBrk="0" fontAlgn="base" hangingPunct="0">
                <a:spcBef>
                  <a:spcPct val="0"/>
                </a:spcBef>
                <a:spcAft>
                  <a:spcPct val="0"/>
                </a:spcAft>
                <a:buNone/>
              </a:pPr>
              <a:t>67</a:t>
            </a:fld>
            <a:endParaRPr lang="en-US" altLang="zh-CN" sz="1400">
              <a:solidFill>
                <a:srgbClr val="000000"/>
              </a:solidFill>
              <a:ea typeface="宋体" panose="02010600030101010101" pitchFamily="2" charset="-122"/>
            </a:endParaRPr>
          </a:p>
        </p:txBody>
      </p:sp>
      <p:sp>
        <p:nvSpPr>
          <p:cNvPr id="272387" name="Text Box 3">
            <a:extLst>
              <a:ext uri="{FF2B5EF4-FFF2-40B4-BE49-F238E27FC236}">
                <a16:creationId xmlns:a16="http://schemas.microsoft.com/office/drawing/2014/main" id="{D9675F5D-BCF4-4552-A7AD-E440C611FBD6}"/>
              </a:ext>
            </a:extLst>
          </p:cNvPr>
          <p:cNvSpPr txBox="1">
            <a:spLocks noChangeArrowheads="1"/>
          </p:cNvSpPr>
          <p:nvPr/>
        </p:nvSpPr>
        <p:spPr bwMode="auto">
          <a:xfrm>
            <a:off x="1919288" y="495301"/>
            <a:ext cx="9144000" cy="492125"/>
          </a:xfrm>
          <a:prstGeom prst="rect">
            <a:avLst/>
          </a:prstGeom>
          <a:noFill/>
          <a:ln>
            <a:noFill/>
          </a:ln>
          <a:effectLst>
            <a:outerShdw dist="28398" dir="1593903"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None/>
            </a:pPr>
            <a:r>
              <a:rPr lang="en-US" altLang="zh-CN" b="1">
                <a:solidFill>
                  <a:srgbClr val="0066FF"/>
                </a:solidFill>
                <a:latin typeface="Arial" panose="020B0604020202020204" pitchFamily="34" charset="0"/>
                <a:ea typeface="宋体" panose="02010600030101010101" pitchFamily="2" charset="-122"/>
                <a:cs typeface="Arial" panose="020B0604020202020204" pitchFamily="34" charset="0"/>
              </a:rPr>
              <a:t>Nonlinear filter-Rank-order Filtering</a:t>
            </a:r>
            <a:endParaRPr lang="en-US" altLang="zh-CN" b="1">
              <a:solidFill>
                <a:srgbClr val="0066FF"/>
              </a:solidFill>
              <a:latin typeface="Arial" panose="020B0604020202020204" pitchFamily="34" charset="0"/>
              <a:ea typeface="宋体"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917C4EC5-34C8-4A38-BCAD-C575F3B78893}"/>
              </a:ext>
            </a:extLst>
          </p:cNvPr>
          <p:cNvSpPr/>
          <p:nvPr/>
        </p:nvSpPr>
        <p:spPr>
          <a:xfrm>
            <a:off x="2208214" y="987425"/>
            <a:ext cx="8135937" cy="1815882"/>
          </a:xfrm>
          <a:prstGeom prst="rect">
            <a:avLst/>
          </a:prstGeom>
        </p:spPr>
        <p:txBody>
          <a:bodyPr>
            <a:spAutoFit/>
          </a:bodyPr>
          <a:lstStyle/>
          <a:p>
            <a:pPr eaLnBrk="0" fontAlgn="base" hangingPunct="0">
              <a:spcBef>
                <a:spcPct val="0"/>
              </a:spcBef>
              <a:spcAft>
                <a:spcPct val="0"/>
              </a:spcAft>
              <a:defRPr/>
            </a:pPr>
            <a:endParaRPr lang="zh-CN" altLang="en-US" sz="1600" dirty="0">
              <a:solidFill>
                <a:srgbClr val="000000"/>
              </a:solidFill>
              <a:latin typeface="Tw Cen MT" panose="020B0602020104020603" pitchFamily="34" charset="0"/>
              <a:ea typeface="宋体" panose="02010600030101010101" pitchFamily="2" charset="-122"/>
            </a:endParaRPr>
          </a:p>
          <a:p>
            <a:pPr marL="457200" indent="-457200" eaLnBrk="0" fontAlgn="base" hangingPunct="0">
              <a:spcBef>
                <a:spcPct val="0"/>
              </a:spcBef>
              <a:spcAft>
                <a:spcPct val="0"/>
              </a:spcAft>
              <a:buFont typeface="Arial" panose="020B0604020202020204" pitchFamily="34" charset="0"/>
              <a:buChar char="•"/>
              <a:defRPr/>
            </a:pPr>
            <a:r>
              <a:rPr lang="en-US" altLang="zh-CN" sz="3200" dirty="0">
                <a:solidFill>
                  <a:srgbClr val="000000"/>
                </a:solidFill>
                <a:latin typeface="Tw Cen MT" panose="020B0602020104020603" pitchFamily="34" charset="0"/>
                <a:ea typeface="宋体" panose="02010600030101010101" pitchFamily="2" charset="-122"/>
              </a:rPr>
              <a:t>Elements under the mask are ordered, and a particular value is returned.</a:t>
            </a:r>
          </a:p>
          <a:p>
            <a:pPr marL="457200" indent="-457200" eaLnBrk="0" fontAlgn="base" hangingPunct="0">
              <a:spcBef>
                <a:spcPct val="0"/>
              </a:spcBef>
              <a:spcAft>
                <a:spcPct val="0"/>
              </a:spcAft>
              <a:buFont typeface="Arial" panose="020B0604020202020204" pitchFamily="34" charset="0"/>
              <a:buChar char="•"/>
              <a:defRPr/>
            </a:pPr>
            <a:r>
              <a:rPr lang="en-US" altLang="zh-CN" sz="3200" dirty="0">
                <a:solidFill>
                  <a:srgbClr val="000000"/>
                </a:solidFill>
                <a:latin typeface="Tw Cen MT" panose="020B0602020104020603" pitchFamily="34" charset="0"/>
                <a:ea typeface="宋体" panose="02010600030101010101" pitchFamily="2" charset="-122"/>
              </a:rPr>
              <a:t>instance : </a:t>
            </a:r>
            <a:r>
              <a:rPr lang="en-US" altLang="zh-CN" sz="3200" dirty="0">
                <a:solidFill>
                  <a:srgbClr val="0000FF"/>
                </a:solidFill>
                <a:latin typeface="Tw Cen MT" panose="020B0602020104020603" pitchFamily="34" charset="0"/>
                <a:ea typeface="宋体" panose="02010600030101010101" pitchFamily="2" charset="-122"/>
              </a:rPr>
              <a:t>median filter, max filter, min filter </a:t>
            </a:r>
          </a:p>
        </p:txBody>
      </p:sp>
      <p:sp>
        <p:nvSpPr>
          <p:cNvPr id="272389" name="矩形 6">
            <a:extLst>
              <a:ext uri="{FF2B5EF4-FFF2-40B4-BE49-F238E27FC236}">
                <a16:creationId xmlns:a16="http://schemas.microsoft.com/office/drawing/2014/main" id="{D8275F9D-AE51-46C1-9603-4330801AEB21}"/>
              </a:ext>
            </a:extLst>
          </p:cNvPr>
          <p:cNvSpPr>
            <a:spLocks noChangeArrowheads="1"/>
          </p:cNvSpPr>
          <p:nvPr/>
        </p:nvSpPr>
        <p:spPr bwMode="auto">
          <a:xfrm>
            <a:off x="3349626" y="3448051"/>
            <a:ext cx="65198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endParaRPr lang="zh-CN" altLang="en-US" sz="1600">
              <a:solidFill>
                <a:srgbClr val="000000"/>
              </a:solidFill>
              <a:latin typeface="Arial" panose="020B0604020202020204" pitchFamily="34" charset="0"/>
              <a:ea typeface="宋体" panose="02010600030101010101" pitchFamily="2" charset="-122"/>
            </a:endParaRPr>
          </a:p>
          <a:p>
            <a:pPr eaLnBrk="0" fontAlgn="base" hangingPunct="0">
              <a:spcBef>
                <a:spcPct val="0"/>
              </a:spcBef>
              <a:spcAft>
                <a:spcPct val="0"/>
              </a:spcAft>
              <a:buNone/>
            </a:pPr>
            <a:r>
              <a:rPr lang="en-US" altLang="zh-CN">
                <a:solidFill>
                  <a:srgbClr val="000000"/>
                </a:solidFill>
                <a:latin typeface="Arial" panose="020B0604020202020204" pitchFamily="34" charset="0"/>
                <a:ea typeface="宋体" panose="02010600030101010101" pitchFamily="2" charset="-122"/>
              </a:rPr>
              <a:t>g=ordfilt2(f, order, domain)</a:t>
            </a:r>
            <a:endParaRPr lang="zh-CN" altLang="en-US">
              <a:solidFill>
                <a:srgbClr val="000000"/>
              </a:solidFill>
              <a:ea typeface="宋体" panose="02010600030101010101" pitchFamily="2" charset="-122"/>
            </a:endParaRPr>
          </a:p>
        </p:txBody>
      </p:sp>
      <p:sp>
        <p:nvSpPr>
          <p:cNvPr id="8" name="矩形 7">
            <a:extLst>
              <a:ext uri="{FF2B5EF4-FFF2-40B4-BE49-F238E27FC236}">
                <a16:creationId xmlns:a16="http://schemas.microsoft.com/office/drawing/2014/main" id="{CDB2D3D6-DD9F-45D4-A3C7-7C9F2200582A}"/>
              </a:ext>
            </a:extLst>
          </p:cNvPr>
          <p:cNvSpPr>
            <a:spLocks noChangeArrowheads="1"/>
          </p:cNvSpPr>
          <p:nvPr/>
        </p:nvSpPr>
        <p:spPr bwMode="auto">
          <a:xfrm>
            <a:off x="3349625" y="4292600"/>
            <a:ext cx="5538788" cy="2554288"/>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a:solidFill>
                  <a:srgbClr val="000000"/>
                </a:solidFill>
                <a:ea typeface="宋体" panose="02010600030101010101" pitchFamily="2" charset="-122"/>
              </a:rPr>
              <a:t>e.g. </a:t>
            </a:r>
          </a:p>
          <a:p>
            <a:pPr eaLnBrk="0" fontAlgn="base" hangingPunct="0">
              <a:spcBef>
                <a:spcPct val="0"/>
              </a:spcBef>
              <a:spcAft>
                <a:spcPct val="0"/>
              </a:spcAft>
              <a:buNone/>
            </a:pPr>
            <a:r>
              <a:rPr lang="en-US" altLang="zh-CN">
                <a:solidFill>
                  <a:srgbClr val="000000"/>
                </a:solidFill>
                <a:ea typeface="宋体" panose="02010600030101010101" pitchFamily="2" charset="-122"/>
              </a:rPr>
              <a:t>min filter: g=ordfilt2(f,1,ones(m,n))</a:t>
            </a:r>
          </a:p>
          <a:p>
            <a:pPr eaLnBrk="0" fontAlgn="base" hangingPunct="0">
              <a:spcBef>
                <a:spcPct val="0"/>
              </a:spcBef>
              <a:spcAft>
                <a:spcPct val="0"/>
              </a:spcAft>
              <a:buNone/>
            </a:pPr>
            <a:r>
              <a:rPr lang="en-US" altLang="zh-CN">
                <a:solidFill>
                  <a:srgbClr val="000000"/>
                </a:solidFill>
                <a:ea typeface="宋体" panose="02010600030101010101" pitchFamily="2" charset="-122"/>
              </a:rPr>
              <a:t>Max filter g=ordfilt2(f,m*n,ones(m,n))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灯片编号占位符 7">
            <a:extLst>
              <a:ext uri="{FF2B5EF4-FFF2-40B4-BE49-F238E27FC236}">
                <a16:creationId xmlns:a16="http://schemas.microsoft.com/office/drawing/2014/main" id="{648D89E8-F90B-40B2-9204-F08D63AD8E1F}"/>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04EF7E69-D9EC-46B6-BCD0-562BA0E99F6C}"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68</a:t>
            </a:fld>
            <a:endParaRPr lang="en-US" altLang="zh-CN" sz="1400">
              <a:solidFill>
                <a:srgbClr val="000000"/>
              </a:solidFill>
              <a:ea typeface="宋体" panose="02010600030101010101" pitchFamily="2" charset="-122"/>
            </a:endParaRPr>
          </a:p>
        </p:txBody>
      </p:sp>
      <p:sp>
        <p:nvSpPr>
          <p:cNvPr id="273411" name="Rectangle 2">
            <a:extLst>
              <a:ext uri="{FF2B5EF4-FFF2-40B4-BE49-F238E27FC236}">
                <a16:creationId xmlns:a16="http://schemas.microsoft.com/office/drawing/2014/main" id="{5FB964CE-72AA-43C2-BC6A-C6302E92CF57}"/>
              </a:ext>
            </a:extLst>
          </p:cNvPr>
          <p:cNvSpPr>
            <a:spLocks noGrp="1" noChangeArrowheads="1"/>
          </p:cNvSpPr>
          <p:nvPr>
            <p:ph type="title" idx="4294967295"/>
          </p:nvPr>
        </p:nvSpPr>
        <p:spPr/>
        <p:txBody>
          <a:bodyPr/>
          <a:lstStyle/>
          <a:p>
            <a:r>
              <a:rPr lang="en-US" altLang="zh-CN" sz="3600" b="1">
                <a:solidFill>
                  <a:schemeClr val="accent2"/>
                </a:solidFill>
                <a:ea typeface="宋体" panose="02010600030101010101" pitchFamily="2" charset="-122"/>
              </a:rPr>
              <a:t>Magnification of Image (Zoom)</a:t>
            </a:r>
          </a:p>
        </p:txBody>
      </p:sp>
      <p:sp>
        <p:nvSpPr>
          <p:cNvPr id="273412" name="Rectangle 3">
            <a:extLst>
              <a:ext uri="{FF2B5EF4-FFF2-40B4-BE49-F238E27FC236}">
                <a16:creationId xmlns:a16="http://schemas.microsoft.com/office/drawing/2014/main" id="{2050C5B7-7292-41D5-A1C5-172F3E7243BD}"/>
              </a:ext>
            </a:extLst>
          </p:cNvPr>
          <p:cNvSpPr>
            <a:spLocks noGrp="1" noChangeArrowheads="1"/>
          </p:cNvSpPr>
          <p:nvPr>
            <p:ph type="body" sz="half" idx="4294967295"/>
          </p:nvPr>
        </p:nvSpPr>
        <p:spPr>
          <a:xfrm>
            <a:off x="2209801" y="1981200"/>
            <a:ext cx="7504113" cy="4114800"/>
          </a:xfrm>
        </p:spPr>
        <p:txBody>
          <a:bodyPr/>
          <a:lstStyle/>
          <a:p>
            <a:pPr>
              <a:buFontTx/>
              <a:buNone/>
            </a:pPr>
            <a:r>
              <a:rPr lang="en-US" altLang="zh-CN" sz="2800">
                <a:solidFill>
                  <a:srgbClr val="FF0000"/>
                </a:solidFill>
                <a:ea typeface="宋体" panose="02010600030101010101" pitchFamily="2" charset="-122"/>
              </a:rPr>
              <a:t>(a) Replication</a:t>
            </a:r>
            <a:r>
              <a:rPr lang="zh-CN" altLang="en-US" sz="2800">
                <a:solidFill>
                  <a:srgbClr val="FF0000"/>
                </a:solidFill>
                <a:ea typeface="宋体" panose="02010600030101010101" pitchFamily="2" charset="-122"/>
              </a:rPr>
              <a:t>（最近邻插值）</a:t>
            </a:r>
            <a:endParaRPr lang="en-US" altLang="zh-CN" sz="2800">
              <a:solidFill>
                <a:srgbClr val="FF0000"/>
              </a:solidFill>
              <a:ea typeface="宋体" panose="02010600030101010101" pitchFamily="2" charset="-122"/>
            </a:endParaRPr>
          </a:p>
          <a:p>
            <a:r>
              <a:rPr lang="en-US" altLang="zh-CN" sz="2800">
                <a:ea typeface="宋体" panose="02010600030101010101" pitchFamily="2" charset="-122"/>
              </a:rPr>
              <a:t>Zero Order Hold: each pixel along a scan line id repeated once, and each scan line is repeated.</a:t>
            </a:r>
          </a:p>
          <a:p>
            <a:r>
              <a:rPr lang="en-US" altLang="zh-CN" sz="2800">
                <a:ea typeface="宋体" panose="02010600030101010101" pitchFamily="2" charset="-122"/>
              </a:rPr>
              <a:t>For an               image, interlace it by rows and columns of zero to get a                 matrix, then convolve with</a:t>
            </a:r>
          </a:p>
        </p:txBody>
      </p:sp>
      <p:graphicFrame>
        <p:nvGraphicFramePr>
          <p:cNvPr id="273413" name="Object 2">
            <a:extLst>
              <a:ext uri="{FF2B5EF4-FFF2-40B4-BE49-F238E27FC236}">
                <a16:creationId xmlns:a16="http://schemas.microsoft.com/office/drawing/2014/main" id="{BAAFA11F-DD7C-4246-AC4D-5CFA2E91A425}"/>
              </a:ext>
            </a:extLst>
          </p:cNvPr>
          <p:cNvGraphicFramePr>
            <a:graphicFrameLocks noGrp="1" noChangeAspect="1"/>
          </p:cNvGraphicFramePr>
          <p:nvPr>
            <p:ph sz="quarter" idx="4294967295"/>
          </p:nvPr>
        </p:nvGraphicFramePr>
        <p:xfrm>
          <a:off x="3827463" y="3536951"/>
          <a:ext cx="901700" cy="360363"/>
        </p:xfrm>
        <a:graphic>
          <a:graphicData uri="http://schemas.openxmlformats.org/presentationml/2006/ole">
            <mc:AlternateContent xmlns:mc="http://schemas.openxmlformats.org/markup-compatibility/2006">
              <mc:Choice xmlns:v="urn:schemas-microsoft-com:vml" Requires="v">
                <p:oleObj spid="_x0000_s16386" name="公式" r:id="rId3" imgW="444114" imgH="177646" progId="Equation.3">
                  <p:embed/>
                </p:oleObj>
              </mc:Choice>
              <mc:Fallback>
                <p:oleObj name="公式" r:id="rId3" imgW="444114" imgH="177646" progId="Equation.3">
                  <p:embed/>
                  <p:pic>
                    <p:nvPicPr>
                      <p:cNvPr id="273413" name="Object 2">
                        <a:extLst>
                          <a:ext uri="{FF2B5EF4-FFF2-40B4-BE49-F238E27FC236}">
                            <a16:creationId xmlns:a16="http://schemas.microsoft.com/office/drawing/2014/main" id="{BAAFA11F-DD7C-4246-AC4D-5CFA2E91A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7463" y="3536951"/>
                        <a:ext cx="9017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3414" name="Object 3">
            <a:extLst>
              <a:ext uri="{FF2B5EF4-FFF2-40B4-BE49-F238E27FC236}">
                <a16:creationId xmlns:a16="http://schemas.microsoft.com/office/drawing/2014/main" id="{92ACCAF6-00E9-4221-811C-99475ABCD552}"/>
              </a:ext>
            </a:extLst>
          </p:cNvPr>
          <p:cNvGraphicFramePr>
            <a:graphicFrameLocks noGrp="1" noChangeAspect="1"/>
          </p:cNvGraphicFramePr>
          <p:nvPr>
            <p:ph sz="quarter" idx="4294967295"/>
          </p:nvPr>
        </p:nvGraphicFramePr>
        <p:xfrm>
          <a:off x="6167438" y="3968750"/>
          <a:ext cx="1371600" cy="400050"/>
        </p:xfrm>
        <a:graphic>
          <a:graphicData uri="http://schemas.openxmlformats.org/presentationml/2006/ole">
            <mc:AlternateContent xmlns:mc="http://schemas.openxmlformats.org/markup-compatibility/2006">
              <mc:Choice xmlns:v="urn:schemas-microsoft-com:vml" Requires="v">
                <p:oleObj spid="_x0000_s16387" name="公式" r:id="rId5" imgW="609336" imgH="177723" progId="Equation.3">
                  <p:embed/>
                </p:oleObj>
              </mc:Choice>
              <mc:Fallback>
                <p:oleObj name="公式" r:id="rId5" imgW="609336" imgH="177723" progId="Equation.3">
                  <p:embed/>
                  <p:pic>
                    <p:nvPicPr>
                      <p:cNvPr id="273414" name="Object 3">
                        <a:extLst>
                          <a:ext uri="{FF2B5EF4-FFF2-40B4-BE49-F238E27FC236}">
                            <a16:creationId xmlns:a16="http://schemas.microsoft.com/office/drawing/2014/main" id="{92ACCAF6-00E9-4221-811C-99475ABCD5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8" y="3968750"/>
                        <a:ext cx="137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3415" name="Object 4">
            <a:extLst>
              <a:ext uri="{FF2B5EF4-FFF2-40B4-BE49-F238E27FC236}">
                <a16:creationId xmlns:a16="http://schemas.microsoft.com/office/drawing/2014/main" id="{C130681D-9003-4939-8EFF-EB0F6111FA51}"/>
              </a:ext>
            </a:extLst>
          </p:cNvPr>
          <p:cNvGraphicFramePr>
            <a:graphicFrameLocks noChangeAspect="1"/>
          </p:cNvGraphicFramePr>
          <p:nvPr/>
        </p:nvGraphicFramePr>
        <p:xfrm>
          <a:off x="5087938" y="4865688"/>
          <a:ext cx="1676400" cy="868362"/>
        </p:xfrm>
        <a:graphic>
          <a:graphicData uri="http://schemas.openxmlformats.org/presentationml/2006/ole">
            <mc:AlternateContent xmlns:mc="http://schemas.openxmlformats.org/markup-compatibility/2006">
              <mc:Choice xmlns:v="urn:schemas-microsoft-com:vml" Requires="v">
                <p:oleObj spid="_x0000_s16388" name="Equation" r:id="rId7" imgW="698500" imgH="457200" progId="Equation.DSMT4">
                  <p:embed/>
                </p:oleObj>
              </mc:Choice>
              <mc:Fallback>
                <p:oleObj name="Equation" r:id="rId7" imgW="698500" imgH="457200" progId="Equation.DSMT4">
                  <p:embed/>
                  <p:pic>
                    <p:nvPicPr>
                      <p:cNvPr id="273415" name="Object 4">
                        <a:extLst>
                          <a:ext uri="{FF2B5EF4-FFF2-40B4-BE49-F238E27FC236}">
                            <a16:creationId xmlns:a16="http://schemas.microsoft.com/office/drawing/2014/main" id="{C130681D-9003-4939-8EFF-EB0F6111FA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938" y="4865688"/>
                        <a:ext cx="16764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7752" name="Rectangle 8">
            <a:extLst>
              <a:ext uri="{FF2B5EF4-FFF2-40B4-BE49-F238E27FC236}">
                <a16:creationId xmlns:a16="http://schemas.microsoft.com/office/drawing/2014/main" id="{C8C27A20-6F51-4DE1-9CC9-9E90DDF86A19}"/>
              </a:ext>
            </a:extLst>
          </p:cNvPr>
          <p:cNvSpPr>
            <a:spLocks noChangeArrowheads="1"/>
          </p:cNvSpPr>
          <p:nvPr/>
        </p:nvSpPr>
        <p:spPr bwMode="auto">
          <a:xfrm>
            <a:off x="6599174" y="5252880"/>
            <a:ext cx="64" cy="492443"/>
          </a:xfrm>
          <a:prstGeom prst="rect">
            <a:avLst/>
          </a:prstGeom>
          <a:noFill/>
          <a:ln w="9525" algn="ctr">
            <a:solidFill>
              <a:srgbClr val="FF0000"/>
            </a:solidFill>
            <a:miter lim="800000"/>
            <a:headEnd/>
            <a:tailEnd/>
          </a:ln>
          <a:effectLst/>
        </p:spPr>
        <p:txBody>
          <a:bodyPr wrap="none"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灯片编号占位符 5">
            <a:extLst>
              <a:ext uri="{FF2B5EF4-FFF2-40B4-BE49-F238E27FC236}">
                <a16:creationId xmlns:a16="http://schemas.microsoft.com/office/drawing/2014/main" id="{26C77BF2-0905-4341-AF5D-46BDD605DCD5}"/>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C4ECAA18-6623-4951-85EF-DD9BCE027D1E}"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69</a:t>
            </a:fld>
            <a:endParaRPr lang="en-US" altLang="zh-CN" sz="1400">
              <a:solidFill>
                <a:srgbClr val="000000"/>
              </a:solidFill>
              <a:ea typeface="宋体" panose="02010600030101010101" pitchFamily="2" charset="-122"/>
            </a:endParaRPr>
          </a:p>
        </p:txBody>
      </p:sp>
      <p:sp>
        <p:nvSpPr>
          <p:cNvPr id="274435" name="Rectangle 2">
            <a:extLst>
              <a:ext uri="{FF2B5EF4-FFF2-40B4-BE49-F238E27FC236}">
                <a16:creationId xmlns:a16="http://schemas.microsoft.com/office/drawing/2014/main" id="{1D74696D-A6EF-443E-AB8E-619150B8934D}"/>
              </a:ext>
            </a:extLst>
          </p:cNvPr>
          <p:cNvSpPr>
            <a:spLocks noGrp="1" noChangeArrowheads="1"/>
          </p:cNvSpPr>
          <p:nvPr>
            <p:ph type="title" idx="4294967295"/>
          </p:nvPr>
        </p:nvSpPr>
        <p:spPr>
          <a:xfrm>
            <a:off x="2209800" y="188913"/>
            <a:ext cx="7772400" cy="1143000"/>
          </a:xfrm>
        </p:spPr>
        <p:txBody>
          <a:bodyPr/>
          <a:lstStyle/>
          <a:p>
            <a:r>
              <a:rPr lang="en-US" altLang="zh-CN" sz="3600">
                <a:ea typeface="宋体" panose="02010600030101010101" pitchFamily="2" charset="-122"/>
              </a:rPr>
              <a:t>Magnification of Image (Zoom)</a:t>
            </a:r>
          </a:p>
        </p:txBody>
      </p:sp>
      <p:pic>
        <p:nvPicPr>
          <p:cNvPr id="274436" name="Picture 3">
            <a:extLst>
              <a:ext uri="{FF2B5EF4-FFF2-40B4-BE49-F238E27FC236}">
                <a16:creationId xmlns:a16="http://schemas.microsoft.com/office/drawing/2014/main" id="{A1FB4E98-C0C1-4D41-8EAB-4A46CA35D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60463"/>
            <a:ext cx="8610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37" name="Picture 4">
            <a:extLst>
              <a:ext uri="{FF2B5EF4-FFF2-40B4-BE49-F238E27FC236}">
                <a16:creationId xmlns:a16="http://schemas.microsoft.com/office/drawing/2014/main" id="{501C690B-56EE-4335-ACE1-7CACF20F3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00438"/>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438" name="Text Box 5">
            <a:extLst>
              <a:ext uri="{FF2B5EF4-FFF2-40B4-BE49-F238E27FC236}">
                <a16:creationId xmlns:a16="http://schemas.microsoft.com/office/drawing/2014/main" id="{E0A6D61E-162E-4560-B556-7609A7FB800A}"/>
              </a:ext>
            </a:extLst>
          </p:cNvPr>
          <p:cNvSpPr txBox="1">
            <a:spLocks noChangeArrowheads="1"/>
          </p:cNvSpPr>
          <p:nvPr/>
        </p:nvSpPr>
        <p:spPr bwMode="auto">
          <a:xfrm>
            <a:off x="2387600" y="5913438"/>
            <a:ext cx="7848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fontAlgn="base">
              <a:spcBef>
                <a:spcPct val="0"/>
              </a:spcBef>
              <a:spcAft>
                <a:spcPct val="0"/>
              </a:spcAft>
              <a:buNone/>
            </a:pPr>
            <a:r>
              <a:rPr lang="en-US" altLang="zh-CN" sz="1800" b="1">
                <a:solidFill>
                  <a:srgbClr val="000000"/>
                </a:solidFill>
                <a:latin typeface="Tahoma" panose="020B0604030504040204" pitchFamily="34" charset="0"/>
                <a:ea typeface="宋体" panose="02010600030101010101" pitchFamily="2" charset="-122"/>
              </a:rPr>
              <a:t>Zooming by replication from  128×128 to 256 ×256 and 512× 512 images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3CDAA122-9323-4D3E-BF27-12542075764E}"/>
              </a:ext>
            </a:extLst>
          </p:cNvPr>
          <p:cNvSpPr>
            <a:spLocks noGrp="1"/>
          </p:cNvSpPr>
          <p:nvPr>
            <p:ph type="title"/>
          </p:nvPr>
        </p:nvSpPr>
        <p:spPr/>
        <p:txBody>
          <a:bodyPr/>
          <a:lstStyle/>
          <a:p>
            <a:r>
              <a:rPr lang="en-US" altLang="zh-CN" sz="3600">
                <a:ea typeface="宋体" panose="02010600030101010101" pitchFamily="2" charset="-122"/>
              </a:rPr>
              <a:t>SPATIAL DOMAIN METHODS</a:t>
            </a:r>
            <a:br>
              <a:rPr lang="zh-CN" altLang="en-US" sz="3600">
                <a:ea typeface="宋体" panose="02010600030101010101" pitchFamily="2" charset="-122"/>
              </a:rPr>
            </a:br>
            <a:endParaRPr lang="zh-CN" altLang="en-US" sz="3600">
              <a:ea typeface="宋体" panose="02010600030101010101" pitchFamily="2" charset="-122"/>
            </a:endParaRPr>
          </a:p>
        </p:txBody>
      </p:sp>
      <p:sp>
        <p:nvSpPr>
          <p:cNvPr id="11267" name="内容占位符 2">
            <a:extLst>
              <a:ext uri="{FF2B5EF4-FFF2-40B4-BE49-F238E27FC236}">
                <a16:creationId xmlns:a16="http://schemas.microsoft.com/office/drawing/2014/main" id="{CBA5EA19-55D5-45E8-A39A-6711D6E7C812}"/>
              </a:ext>
            </a:extLst>
          </p:cNvPr>
          <p:cNvSpPr>
            <a:spLocks noGrp="1"/>
          </p:cNvSpPr>
          <p:nvPr>
            <p:ph idx="1"/>
          </p:nvPr>
        </p:nvSpPr>
        <p:spPr/>
        <p:txBody>
          <a:bodyPr/>
          <a:lstStyle/>
          <a:p>
            <a:pPr marL="342900" lvl="1" indent="-342900">
              <a:buFontTx/>
              <a:buChar char="•"/>
            </a:pPr>
            <a:r>
              <a:rPr lang="en-US" altLang="zh-CN">
                <a:solidFill>
                  <a:srgbClr val="0066FF"/>
                </a:solidFill>
                <a:ea typeface="宋体" panose="02010600030101010101" pitchFamily="2" charset="-122"/>
                <a:cs typeface="Times New Roman" panose="02020603050405020304" pitchFamily="18" charset="0"/>
              </a:rPr>
              <a:t>Transforming the pixels</a:t>
            </a:r>
            <a:r>
              <a:rPr lang="en-US" altLang="zh-CN">
                <a:ea typeface="宋体" panose="02010600030101010101" pitchFamily="2" charset="-122"/>
                <a:cs typeface="Times New Roman" panose="02020603050405020304" pitchFamily="18" charset="0"/>
              </a:rPr>
              <a:t> via a </a:t>
            </a:r>
            <a:r>
              <a:rPr lang="en-US" altLang="zh-CN">
                <a:solidFill>
                  <a:srgbClr val="0066FF"/>
                </a:solidFill>
                <a:ea typeface="宋体" panose="02010600030101010101" pitchFamily="2" charset="-122"/>
                <a:cs typeface="Times New Roman" panose="02020603050405020304" pitchFamily="18" charset="0"/>
              </a:rPr>
              <a:t>single function</a:t>
            </a:r>
            <a:r>
              <a:rPr lang="en-US" altLang="zh-CN">
                <a:ea typeface="宋体" panose="02010600030101010101" pitchFamily="2" charset="-122"/>
                <a:cs typeface="Times New Roman" panose="02020603050405020304" pitchFamily="18" charset="0"/>
              </a:rPr>
              <a:t> that </a:t>
            </a:r>
            <a:r>
              <a:rPr lang="en-US" altLang="zh-CN">
                <a:solidFill>
                  <a:srgbClr val="0066FF"/>
                </a:solidFill>
                <a:ea typeface="宋体" panose="02010600030101010101" pitchFamily="2" charset="-122"/>
                <a:cs typeface="Times New Roman" panose="02020603050405020304" pitchFamily="18" charset="0"/>
              </a:rPr>
              <a:t>maps</a:t>
            </a:r>
            <a:r>
              <a:rPr lang="en-US" altLang="zh-CN">
                <a:ea typeface="宋体" panose="02010600030101010101" pitchFamily="2" charset="-122"/>
                <a:cs typeface="Times New Roman" panose="02020603050405020304" pitchFamily="18" charset="0"/>
              </a:rPr>
              <a:t> an input gray value into a new output value</a:t>
            </a:r>
          </a:p>
          <a:p>
            <a:pPr marL="342900" lvl="1" indent="-342900">
              <a:buFontTx/>
              <a:buChar char="•"/>
            </a:pPr>
            <a:endParaRPr lang="en-US" altLang="zh-CN">
              <a:ea typeface="宋体" panose="02010600030101010101" pitchFamily="2" charset="-122"/>
              <a:cs typeface="Times New Roman" panose="02020603050405020304" pitchFamily="18" charset="0"/>
            </a:endParaRPr>
          </a:p>
          <a:p>
            <a:r>
              <a:rPr lang="en-US" altLang="zh-CN" sz="2800">
                <a:ea typeface="宋体" panose="02010600030101010101" pitchFamily="2" charset="-122"/>
                <a:cs typeface="Times New Roman" panose="02020603050405020304" pitchFamily="18" charset="0"/>
              </a:rPr>
              <a:t>Spatial domain processes will be denoted by the expression</a:t>
            </a:r>
          </a:p>
          <a:p>
            <a:endParaRPr lang="zh-CN" altLang="en-US">
              <a:ea typeface="宋体" panose="02010600030101010101" pitchFamily="2" charset="-122"/>
            </a:endParaRPr>
          </a:p>
        </p:txBody>
      </p:sp>
      <p:sp>
        <p:nvSpPr>
          <p:cNvPr id="11268" name="灯片编号占位符 3">
            <a:extLst>
              <a:ext uri="{FF2B5EF4-FFF2-40B4-BE49-F238E27FC236}">
                <a16:creationId xmlns:a16="http://schemas.microsoft.com/office/drawing/2014/main" id="{E49C0F3F-6C49-4EAB-8D21-D2947FCCF8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83495B6A-A8E3-4C15-8C1E-8EA7E0706431}" type="slidenum">
              <a:rPr lang="zh-CN" altLang="en-US" sz="1400">
                <a:solidFill>
                  <a:srgbClr val="000000"/>
                </a:solidFill>
                <a:ea typeface="宋体" panose="02010600030101010101" pitchFamily="2" charset="-122"/>
              </a:rPr>
              <a:pPr eaLnBrk="0" fontAlgn="base" hangingPunct="0">
                <a:spcBef>
                  <a:spcPct val="0"/>
                </a:spcBef>
                <a:spcAft>
                  <a:spcPct val="0"/>
                </a:spcAft>
                <a:buNone/>
              </a:pPr>
              <a:t>7</a:t>
            </a:fld>
            <a:endParaRPr lang="en-US" altLang="zh-CN" sz="1400">
              <a:solidFill>
                <a:srgbClr val="000000"/>
              </a:solidFill>
              <a:ea typeface="宋体" panose="02010600030101010101" pitchFamily="2" charset="-122"/>
            </a:endParaRPr>
          </a:p>
        </p:txBody>
      </p:sp>
      <p:sp>
        <p:nvSpPr>
          <p:cNvPr id="11269" name="矩形 4">
            <a:extLst>
              <a:ext uri="{FF2B5EF4-FFF2-40B4-BE49-F238E27FC236}">
                <a16:creationId xmlns:a16="http://schemas.microsoft.com/office/drawing/2014/main" id="{7DFC722E-5A6B-4457-AD0B-44A65EFCC087}"/>
              </a:ext>
            </a:extLst>
          </p:cNvPr>
          <p:cNvSpPr>
            <a:spLocks noChangeArrowheads="1"/>
          </p:cNvSpPr>
          <p:nvPr/>
        </p:nvSpPr>
        <p:spPr bwMode="auto">
          <a:xfrm>
            <a:off x="4475164" y="4318000"/>
            <a:ext cx="2955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50000"/>
              </a:spcBef>
              <a:spcAft>
                <a:spcPct val="0"/>
              </a:spcAft>
              <a:buNone/>
            </a:pPr>
            <a:r>
              <a:rPr kumimoji="1" lang="zh-CN" altLang="en-US" b="1">
                <a:solidFill>
                  <a:srgbClr val="262699"/>
                </a:solidFill>
                <a:ea typeface="宋体" panose="02010600030101010101" pitchFamily="2" charset="-122"/>
              </a:rPr>
              <a:t> </a:t>
            </a:r>
            <a:r>
              <a:rPr kumimoji="1" lang="en-US" altLang="zh-CN" b="1">
                <a:solidFill>
                  <a:srgbClr val="262699"/>
                </a:solidFill>
                <a:ea typeface="宋体" panose="02010600030101010101" pitchFamily="2" charset="-122"/>
              </a:rPr>
              <a:t>g(x,y)=</a:t>
            </a:r>
            <a:r>
              <a:rPr kumimoji="1" lang="en-US" altLang="zh-CN" b="1" i="1">
                <a:solidFill>
                  <a:srgbClr val="262699"/>
                </a:solidFill>
                <a:ea typeface="宋体" panose="02010600030101010101" pitchFamily="2" charset="-122"/>
              </a:rPr>
              <a:t>T</a:t>
            </a:r>
            <a:r>
              <a:rPr kumimoji="1" lang="en-US" altLang="zh-CN" b="1">
                <a:solidFill>
                  <a:srgbClr val="262699"/>
                </a:solidFill>
                <a:ea typeface="宋体" panose="02010600030101010101" pitchFamily="2" charset="-122"/>
              </a:rPr>
              <a:t>(f(x,y))</a:t>
            </a:r>
            <a:endParaRPr lang="zh-CN" altLang="en-US">
              <a:solidFill>
                <a:srgbClr val="262699"/>
              </a:solidFill>
              <a:ea typeface="宋体" panose="02010600030101010101" pitchFamily="2" charset="-122"/>
            </a:endParaRPr>
          </a:p>
        </p:txBody>
      </p:sp>
      <p:sp>
        <p:nvSpPr>
          <p:cNvPr id="11270" name="矩形 1">
            <a:extLst>
              <a:ext uri="{FF2B5EF4-FFF2-40B4-BE49-F238E27FC236}">
                <a16:creationId xmlns:a16="http://schemas.microsoft.com/office/drawing/2014/main" id="{D47D80A0-B6B4-4BDF-9FFA-ECD7D59E204D}"/>
              </a:ext>
            </a:extLst>
          </p:cNvPr>
          <p:cNvSpPr>
            <a:spLocks noChangeArrowheads="1"/>
          </p:cNvSpPr>
          <p:nvPr/>
        </p:nvSpPr>
        <p:spPr bwMode="auto">
          <a:xfrm>
            <a:off x="2674939" y="5300664"/>
            <a:ext cx="6840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2000">
                <a:solidFill>
                  <a:srgbClr val="000000"/>
                </a:solidFill>
                <a:latin typeface="Tw Cen MT" panose="020B0604020202020204" pitchFamily="34" charset="0"/>
                <a:ea typeface="宋体" panose="02010600030101010101" pitchFamily="2" charset="-122"/>
              </a:rPr>
              <a:t>Where f(x,y) in the input image,g(x,y) is the processed image and </a:t>
            </a:r>
            <a:r>
              <a:rPr lang="en-US" altLang="zh-CN" sz="2000" b="1" i="1">
                <a:solidFill>
                  <a:srgbClr val="000000"/>
                </a:solidFill>
                <a:latin typeface="Tw Cen MT" panose="020B0604020202020204" pitchFamily="34" charset="0"/>
                <a:ea typeface="宋体" panose="02010600030101010101" pitchFamily="2" charset="-122"/>
              </a:rPr>
              <a:t>T </a:t>
            </a:r>
            <a:r>
              <a:rPr lang="en-US" altLang="zh-CN" sz="2000">
                <a:solidFill>
                  <a:srgbClr val="000000"/>
                </a:solidFill>
                <a:latin typeface="Tw Cen MT" panose="020B0604020202020204" pitchFamily="34" charset="0"/>
                <a:ea typeface="宋体" panose="02010600030101010101" pitchFamily="2" charset="-122"/>
              </a:rPr>
              <a:t>is as operator on f, defined over some neighborhood of(x,y)</a:t>
            </a:r>
            <a:endParaRPr lang="zh-CN" altLang="en-US" sz="2000">
              <a:solidFill>
                <a:srgbClr val="000000"/>
              </a:solidFill>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灯片编号占位符 6">
            <a:extLst>
              <a:ext uri="{FF2B5EF4-FFF2-40B4-BE49-F238E27FC236}">
                <a16:creationId xmlns:a16="http://schemas.microsoft.com/office/drawing/2014/main" id="{50944D85-DEAE-4469-9B07-E05E7C1AC06D}"/>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C4C05D4E-6839-484B-B62C-BAF52BDD00C5}"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70</a:t>
            </a:fld>
            <a:endParaRPr lang="en-US" altLang="zh-CN" sz="1400">
              <a:solidFill>
                <a:srgbClr val="000000"/>
              </a:solidFill>
              <a:ea typeface="宋体" panose="02010600030101010101" pitchFamily="2" charset="-122"/>
            </a:endParaRPr>
          </a:p>
        </p:txBody>
      </p:sp>
      <p:sp>
        <p:nvSpPr>
          <p:cNvPr id="277507" name="Rectangle 3">
            <a:extLst>
              <a:ext uri="{FF2B5EF4-FFF2-40B4-BE49-F238E27FC236}">
                <a16:creationId xmlns:a16="http://schemas.microsoft.com/office/drawing/2014/main" id="{5EC0C24D-F1E1-4270-B27E-1043A93E5335}"/>
              </a:ext>
            </a:extLst>
          </p:cNvPr>
          <p:cNvSpPr>
            <a:spLocks noGrp="1" noChangeArrowheads="1"/>
          </p:cNvSpPr>
          <p:nvPr>
            <p:ph type="body" sz="half" idx="4294967295"/>
          </p:nvPr>
        </p:nvSpPr>
        <p:spPr>
          <a:xfrm>
            <a:off x="2324101" y="862013"/>
            <a:ext cx="7732713" cy="4114800"/>
          </a:xfrm>
        </p:spPr>
        <p:txBody>
          <a:bodyPr/>
          <a:lstStyle/>
          <a:p>
            <a:r>
              <a:rPr lang="en-US" altLang="zh-CN" sz="2800" dirty="0">
                <a:solidFill>
                  <a:srgbClr val="FF0000"/>
                </a:solidFill>
                <a:ea typeface="宋体" panose="02010600030101010101" pitchFamily="2" charset="-122"/>
              </a:rPr>
              <a:t>(b) </a:t>
            </a:r>
            <a:r>
              <a:rPr lang="en-US" altLang="zh-CN" dirty="0">
                <a:solidFill>
                  <a:srgbClr val="FF0000"/>
                </a:solidFill>
                <a:ea typeface="宋体" panose="02010600030101010101" pitchFamily="2" charset="-122"/>
              </a:rPr>
              <a:t>Linear Interpolation</a:t>
            </a:r>
          </a:p>
          <a:p>
            <a:pPr lvl="1"/>
            <a:r>
              <a:rPr lang="en-US" altLang="zh-CN" sz="2400" dirty="0">
                <a:ea typeface="宋体" panose="02010600030101010101" pitchFamily="2" charset="-122"/>
              </a:rPr>
              <a:t>First Order Hold-straight line fitted between pixels along row, then column.</a:t>
            </a:r>
          </a:p>
          <a:p>
            <a:pPr lvl="1"/>
            <a:r>
              <a:rPr lang="en-US" altLang="zh-CN" sz="2400" dirty="0">
                <a:ea typeface="宋体" panose="02010600030101010101" pitchFamily="2" charset="-122"/>
              </a:rPr>
              <a:t>Can also be obtained by interlacing the image by rows and columns of zero, and then convolve with</a:t>
            </a:r>
          </a:p>
        </p:txBody>
      </p:sp>
      <p:graphicFrame>
        <p:nvGraphicFramePr>
          <p:cNvPr id="277508" name="Object 2">
            <a:extLst>
              <a:ext uri="{FF2B5EF4-FFF2-40B4-BE49-F238E27FC236}">
                <a16:creationId xmlns:a16="http://schemas.microsoft.com/office/drawing/2014/main" id="{A6ACAAE6-B17E-43EB-B3FA-7850B5D1FB1F}"/>
              </a:ext>
            </a:extLst>
          </p:cNvPr>
          <p:cNvGraphicFramePr>
            <a:graphicFrameLocks noGrp="1" noChangeAspect="1"/>
          </p:cNvGraphicFramePr>
          <p:nvPr>
            <p:ph sz="half" idx="4294967295"/>
          </p:nvPr>
        </p:nvGraphicFramePr>
        <p:xfrm>
          <a:off x="4191000" y="3465513"/>
          <a:ext cx="3276600" cy="2032000"/>
        </p:xfrm>
        <a:graphic>
          <a:graphicData uri="http://schemas.openxmlformats.org/presentationml/2006/ole">
            <mc:AlternateContent xmlns:mc="http://schemas.openxmlformats.org/markup-compatibility/2006">
              <mc:Choice xmlns:v="urn:schemas-microsoft-com:vml" Requires="v">
                <p:oleObj spid="_x0000_s17410" name="公式" r:id="rId3" imgW="1054100" imgH="1143000" progId="Equation.3">
                  <p:embed/>
                </p:oleObj>
              </mc:Choice>
              <mc:Fallback>
                <p:oleObj name="公式" r:id="rId3" imgW="1054100" imgH="1143000" progId="Equation.3">
                  <p:embed/>
                  <p:pic>
                    <p:nvPicPr>
                      <p:cNvPr id="277508" name="Object 2">
                        <a:extLst>
                          <a:ext uri="{FF2B5EF4-FFF2-40B4-BE49-F238E27FC236}">
                            <a16:creationId xmlns:a16="http://schemas.microsoft.com/office/drawing/2014/main" id="{A6ACAAE6-B17E-43EB-B3FA-7850B5D1F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3465513"/>
                        <a:ext cx="32766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0821" name="Rectangle 5">
            <a:extLst>
              <a:ext uri="{FF2B5EF4-FFF2-40B4-BE49-F238E27FC236}">
                <a16:creationId xmlns:a16="http://schemas.microsoft.com/office/drawing/2014/main" id="{DD45A734-5488-4900-B2CF-6F0A77AEB1F4}"/>
              </a:ext>
            </a:extLst>
          </p:cNvPr>
          <p:cNvSpPr>
            <a:spLocks noChangeArrowheads="1"/>
          </p:cNvSpPr>
          <p:nvPr/>
        </p:nvSpPr>
        <p:spPr bwMode="auto">
          <a:xfrm>
            <a:off x="6419786" y="4244818"/>
            <a:ext cx="65" cy="492443"/>
          </a:xfrm>
          <a:prstGeom prst="rect">
            <a:avLst/>
          </a:prstGeom>
          <a:noFill/>
          <a:ln w="22225" algn="ctr">
            <a:solidFill>
              <a:srgbClr val="FF0000"/>
            </a:solidFill>
            <a:miter lim="800000"/>
            <a:headEnd/>
            <a:tailEnd/>
          </a:ln>
          <a:effectLst/>
        </p:spPr>
        <p:txBody>
          <a:bodyPr wrap="none" lIns="0" tIns="0" rIns="0" bIns="0" anchor="ctr">
            <a:spAutoFit/>
          </a:bodyP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0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灯片编号占位符 5">
            <a:extLst>
              <a:ext uri="{FF2B5EF4-FFF2-40B4-BE49-F238E27FC236}">
                <a16:creationId xmlns:a16="http://schemas.microsoft.com/office/drawing/2014/main" id="{0C871192-9424-4A50-A852-99DBBFFC56F7}"/>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0" fontAlgn="base" hangingPunct="0">
              <a:spcBef>
                <a:spcPct val="0"/>
              </a:spcBef>
              <a:spcAft>
                <a:spcPct val="0"/>
              </a:spcAft>
              <a:buNone/>
            </a:pPr>
            <a:fld id="{73830CAC-66AB-4801-8430-EFAC10F7ED8F}" type="slidenum">
              <a:rPr lang="zh-CN" altLang="en-US" sz="1400">
                <a:solidFill>
                  <a:srgbClr val="000000"/>
                </a:solidFill>
                <a:ea typeface="宋体" panose="02010600030101010101" pitchFamily="2" charset="-122"/>
              </a:rPr>
              <a:pPr algn="r" eaLnBrk="0" fontAlgn="base" hangingPunct="0">
                <a:spcBef>
                  <a:spcPct val="0"/>
                </a:spcBef>
                <a:spcAft>
                  <a:spcPct val="0"/>
                </a:spcAft>
                <a:buNone/>
              </a:pPr>
              <a:t>71</a:t>
            </a:fld>
            <a:endParaRPr lang="en-US" altLang="zh-CN" sz="1400">
              <a:solidFill>
                <a:srgbClr val="000000"/>
              </a:solidFill>
              <a:ea typeface="宋体" panose="02010600030101010101" pitchFamily="2" charset="-122"/>
            </a:endParaRPr>
          </a:p>
        </p:txBody>
      </p:sp>
      <p:pic>
        <p:nvPicPr>
          <p:cNvPr id="278531" name="Picture 3">
            <a:extLst>
              <a:ext uri="{FF2B5EF4-FFF2-40B4-BE49-F238E27FC236}">
                <a16:creationId xmlns:a16="http://schemas.microsoft.com/office/drawing/2014/main" id="{E584D299-9577-4116-A167-38E9B46C6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65175"/>
            <a:ext cx="8458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532" name="Picture 4">
            <a:extLst>
              <a:ext uri="{FF2B5EF4-FFF2-40B4-BE49-F238E27FC236}">
                <a16:creationId xmlns:a16="http://schemas.microsoft.com/office/drawing/2014/main" id="{6EF958A8-A653-4CE3-936F-57923825E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033713"/>
            <a:ext cx="8458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3" name="Text Box 5">
            <a:extLst>
              <a:ext uri="{FF2B5EF4-FFF2-40B4-BE49-F238E27FC236}">
                <a16:creationId xmlns:a16="http://schemas.microsoft.com/office/drawing/2014/main" id="{DA4FBE4F-1823-4820-98AA-EA02ABE69D5A}"/>
              </a:ext>
            </a:extLst>
          </p:cNvPr>
          <p:cNvSpPr txBox="1">
            <a:spLocks noChangeArrowheads="1"/>
          </p:cNvSpPr>
          <p:nvPr/>
        </p:nvSpPr>
        <p:spPr bwMode="auto">
          <a:xfrm>
            <a:off x="3048001" y="5553075"/>
            <a:ext cx="60880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fontAlgn="base">
              <a:spcBef>
                <a:spcPct val="0"/>
              </a:spcBef>
              <a:spcAft>
                <a:spcPct val="0"/>
              </a:spcAft>
              <a:buNone/>
            </a:pPr>
            <a:r>
              <a:rPr lang="en-US" altLang="zh-CN" sz="1800" b="1">
                <a:solidFill>
                  <a:srgbClr val="000000"/>
                </a:solidFill>
                <a:latin typeface="Tahoma" panose="020B0604030504040204" pitchFamily="34" charset="0"/>
                <a:ea typeface="宋体" panose="02010600030101010101" pitchFamily="2" charset="-122"/>
              </a:rPr>
              <a:t>Zooming by linear interpolation from</a:t>
            </a:r>
          </a:p>
          <a:p>
            <a:pPr algn="ctr" fontAlgn="base">
              <a:spcBef>
                <a:spcPct val="0"/>
              </a:spcBef>
              <a:spcAft>
                <a:spcPct val="0"/>
              </a:spcAft>
              <a:buNone/>
            </a:pPr>
            <a:r>
              <a:rPr lang="en-US" altLang="zh-CN" sz="1800" b="1">
                <a:solidFill>
                  <a:srgbClr val="000000"/>
                </a:solidFill>
                <a:latin typeface="Tahoma" panose="020B0604030504040204" pitchFamily="34" charset="0"/>
                <a:ea typeface="宋体" panose="02010600030101010101" pitchFamily="2" charset="-122"/>
              </a:rPr>
              <a:t> 128 ×128 to 256 × 256 and 512 × 512 images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a:extLst>
              <a:ext uri="{FF2B5EF4-FFF2-40B4-BE49-F238E27FC236}">
                <a16:creationId xmlns:a16="http://schemas.microsoft.com/office/drawing/2014/main" id="{8A264D35-E278-430C-9557-7BA716E7C3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0BBDBA25-25DF-4E62-B55B-436B455113C2}" type="slidenum">
              <a:rPr lang="zh-CN" altLang="en-US" sz="1400">
                <a:solidFill>
                  <a:srgbClr val="000000"/>
                </a:solidFill>
                <a:ea typeface="宋体" panose="02010600030101010101" pitchFamily="2" charset="-122"/>
              </a:rPr>
              <a:pPr eaLnBrk="0" fontAlgn="base" hangingPunct="0">
                <a:spcBef>
                  <a:spcPct val="0"/>
                </a:spcBef>
                <a:spcAft>
                  <a:spcPct val="0"/>
                </a:spcAft>
                <a:buNone/>
              </a:pPr>
              <a:t>8</a:t>
            </a:fld>
            <a:endParaRPr lang="en-US" altLang="zh-CN" sz="1400">
              <a:solidFill>
                <a:srgbClr val="000000"/>
              </a:solidFill>
              <a:ea typeface="宋体" panose="02010600030101010101" pitchFamily="2" charset="-122"/>
            </a:endParaRPr>
          </a:p>
        </p:txBody>
      </p:sp>
      <p:graphicFrame>
        <p:nvGraphicFramePr>
          <p:cNvPr id="5" name="Group 130">
            <a:extLst>
              <a:ext uri="{FF2B5EF4-FFF2-40B4-BE49-F238E27FC236}">
                <a16:creationId xmlns:a16="http://schemas.microsoft.com/office/drawing/2014/main" id="{BD03070B-1849-4512-B9EF-A200C986ACAE}"/>
              </a:ext>
            </a:extLst>
          </p:cNvPr>
          <p:cNvGraphicFramePr>
            <a:graphicFrameLocks noGrp="1"/>
          </p:cNvGraphicFramePr>
          <p:nvPr/>
        </p:nvGraphicFramePr>
        <p:xfrm>
          <a:off x="5051426" y="549275"/>
          <a:ext cx="5616575" cy="1404938"/>
        </p:xfrm>
        <a:graphic>
          <a:graphicData uri="http://schemas.openxmlformats.org/drawingml/2006/table">
            <a:tbl>
              <a:tblPr/>
              <a:tblGrid>
                <a:gridCol w="889000">
                  <a:extLst>
                    <a:ext uri="{9D8B030D-6E8A-4147-A177-3AD203B41FA5}">
                      <a16:colId xmlns:a16="http://schemas.microsoft.com/office/drawing/2014/main" val="20000"/>
                    </a:ext>
                  </a:extLst>
                </a:gridCol>
                <a:gridCol w="887413">
                  <a:extLst>
                    <a:ext uri="{9D8B030D-6E8A-4147-A177-3AD203B41FA5}">
                      <a16:colId xmlns:a16="http://schemas.microsoft.com/office/drawing/2014/main" val="20001"/>
                    </a:ext>
                  </a:extLst>
                </a:gridCol>
                <a:gridCol w="923925">
                  <a:extLst>
                    <a:ext uri="{9D8B030D-6E8A-4147-A177-3AD203B41FA5}">
                      <a16:colId xmlns:a16="http://schemas.microsoft.com/office/drawing/2014/main" val="20002"/>
                    </a:ext>
                  </a:extLst>
                </a:gridCol>
                <a:gridCol w="968375">
                  <a:extLst>
                    <a:ext uri="{9D8B030D-6E8A-4147-A177-3AD203B41FA5}">
                      <a16:colId xmlns:a16="http://schemas.microsoft.com/office/drawing/2014/main" val="20003"/>
                    </a:ext>
                  </a:extLst>
                </a:gridCol>
                <a:gridCol w="927100">
                  <a:extLst>
                    <a:ext uri="{9D8B030D-6E8A-4147-A177-3AD203B41FA5}">
                      <a16:colId xmlns:a16="http://schemas.microsoft.com/office/drawing/2014/main" val="20004"/>
                    </a:ext>
                  </a:extLst>
                </a:gridCol>
                <a:gridCol w="1020762">
                  <a:extLst>
                    <a:ext uri="{9D8B030D-6E8A-4147-A177-3AD203B41FA5}">
                      <a16:colId xmlns:a16="http://schemas.microsoft.com/office/drawing/2014/main" val="20005"/>
                    </a:ext>
                  </a:extLst>
                </a:gridCol>
              </a:tblGrid>
              <a:tr h="457195">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1426" marR="91426"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195">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1426" marR="91426"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14</a:t>
                      </a:r>
                    </a:p>
                  </a:txBody>
                  <a:tcPr marL="91426" marR="91426"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0548">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5/36</a:t>
                      </a:r>
                    </a:p>
                  </a:txBody>
                  <a:tcPr marL="91426" marR="91426"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4/36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5/36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6/36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2/36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14/36</a:t>
                      </a:r>
                    </a:p>
                  </a:txBody>
                  <a:tcPr marL="91426" marR="91426"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2" name="Group 25">
            <a:extLst>
              <a:ext uri="{FF2B5EF4-FFF2-40B4-BE49-F238E27FC236}">
                <a16:creationId xmlns:a16="http://schemas.microsoft.com/office/drawing/2014/main" id="{0FE3E17D-FC32-4DDF-AD1B-E937EF9A1835}"/>
              </a:ext>
            </a:extLst>
          </p:cNvPr>
          <p:cNvGrpSpPr>
            <a:grpSpLocks/>
          </p:cNvGrpSpPr>
          <p:nvPr/>
        </p:nvGrpSpPr>
        <p:grpSpPr bwMode="auto">
          <a:xfrm>
            <a:off x="6172200" y="3657600"/>
            <a:ext cx="3810000" cy="1676400"/>
            <a:chOff x="2928" y="2304"/>
            <a:chExt cx="2400" cy="1056"/>
          </a:xfrm>
        </p:grpSpPr>
        <p:sp>
          <p:nvSpPr>
            <p:cNvPr id="7" name="Line 26">
              <a:extLst>
                <a:ext uri="{FF2B5EF4-FFF2-40B4-BE49-F238E27FC236}">
                  <a16:creationId xmlns:a16="http://schemas.microsoft.com/office/drawing/2014/main" id="{C62FF665-F489-44B8-B54F-23F06298DB2C}"/>
                </a:ext>
              </a:extLst>
            </p:cNvPr>
            <p:cNvSpPr>
              <a:spLocks noChangeShapeType="1"/>
            </p:cNvSpPr>
            <p:nvPr/>
          </p:nvSpPr>
          <p:spPr bwMode="auto">
            <a:xfrm>
              <a:off x="2976" y="3360"/>
              <a:ext cx="2352" cy="0"/>
            </a:xfrm>
            <a:prstGeom prst="line">
              <a:avLst/>
            </a:prstGeom>
            <a:noFill/>
            <a:ln w="9525">
              <a:solidFill>
                <a:schemeClr val="tx1"/>
              </a:solidFill>
              <a:miter lim="800000"/>
              <a:headEnd/>
              <a:tailEnd type="triangle" w="med" len="med"/>
            </a:ln>
            <a:effectLst/>
          </p:spPr>
          <p:txBody>
            <a:bodyPr wrap="none"/>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8" name="Line 27">
              <a:extLst>
                <a:ext uri="{FF2B5EF4-FFF2-40B4-BE49-F238E27FC236}">
                  <a16:creationId xmlns:a16="http://schemas.microsoft.com/office/drawing/2014/main" id="{47D7182F-6F3E-45C1-9051-93CFC97350E7}"/>
                </a:ext>
              </a:extLst>
            </p:cNvPr>
            <p:cNvSpPr>
              <a:spLocks noChangeShapeType="1"/>
            </p:cNvSpPr>
            <p:nvPr/>
          </p:nvSpPr>
          <p:spPr bwMode="auto">
            <a:xfrm flipV="1">
              <a:off x="2928" y="2304"/>
              <a:ext cx="0" cy="1056"/>
            </a:xfrm>
            <a:prstGeom prst="line">
              <a:avLst/>
            </a:prstGeom>
            <a:noFill/>
            <a:ln w="9525">
              <a:solidFill>
                <a:schemeClr val="tx1"/>
              </a:solidFill>
              <a:miter lim="800000"/>
              <a:headEnd/>
              <a:tailEnd type="triangle" w="med" len="med"/>
            </a:ln>
            <a:effectLst/>
          </p:spPr>
          <p:txBody>
            <a:bodyPr wrap="none"/>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9" name="Line 28">
              <a:extLst>
                <a:ext uri="{FF2B5EF4-FFF2-40B4-BE49-F238E27FC236}">
                  <a16:creationId xmlns:a16="http://schemas.microsoft.com/office/drawing/2014/main" id="{1FBD6348-0BC6-4FC6-BC98-0548AE6AB614}"/>
                </a:ext>
              </a:extLst>
            </p:cNvPr>
            <p:cNvSpPr>
              <a:spLocks noChangeShapeType="1"/>
            </p:cNvSpPr>
            <p:nvPr/>
          </p:nvSpPr>
          <p:spPr bwMode="auto">
            <a:xfrm flipV="1">
              <a:off x="3216" y="3312"/>
              <a:ext cx="0" cy="48"/>
            </a:xfrm>
            <a:prstGeom prst="line">
              <a:avLst/>
            </a:prstGeom>
            <a:noFill/>
            <a:ln w="9525">
              <a:solidFill>
                <a:schemeClr val="tx1"/>
              </a:solidFill>
              <a:miter lim="800000"/>
              <a:headEnd/>
              <a:tailEnd/>
            </a:ln>
            <a:effectLst/>
          </p:spPr>
          <p:txBody>
            <a:bodyPr wrap="none"/>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0" name="Line 29">
              <a:extLst>
                <a:ext uri="{FF2B5EF4-FFF2-40B4-BE49-F238E27FC236}">
                  <a16:creationId xmlns:a16="http://schemas.microsoft.com/office/drawing/2014/main" id="{D0FCA546-4FE7-4799-B34B-DF0179F92DF5}"/>
                </a:ext>
              </a:extLst>
            </p:cNvPr>
            <p:cNvSpPr>
              <a:spLocks noChangeShapeType="1"/>
            </p:cNvSpPr>
            <p:nvPr/>
          </p:nvSpPr>
          <p:spPr bwMode="auto">
            <a:xfrm flipV="1">
              <a:off x="3456" y="3312"/>
              <a:ext cx="0" cy="48"/>
            </a:xfrm>
            <a:prstGeom prst="line">
              <a:avLst/>
            </a:prstGeom>
            <a:noFill/>
            <a:ln w="9525">
              <a:solidFill>
                <a:schemeClr val="tx1"/>
              </a:solidFill>
              <a:miter lim="800000"/>
              <a:headEnd/>
              <a:tailEnd/>
            </a:ln>
            <a:effectLst/>
          </p:spPr>
          <p:txBody>
            <a:bodyPr wrap="none"/>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1" name="Line 30">
              <a:extLst>
                <a:ext uri="{FF2B5EF4-FFF2-40B4-BE49-F238E27FC236}">
                  <a16:creationId xmlns:a16="http://schemas.microsoft.com/office/drawing/2014/main" id="{EF8D73C0-9AB1-4FED-A1D4-3C12BFFC732D}"/>
                </a:ext>
              </a:extLst>
            </p:cNvPr>
            <p:cNvSpPr>
              <a:spLocks noChangeShapeType="1"/>
            </p:cNvSpPr>
            <p:nvPr/>
          </p:nvSpPr>
          <p:spPr bwMode="auto">
            <a:xfrm flipV="1">
              <a:off x="3648" y="3312"/>
              <a:ext cx="0" cy="48"/>
            </a:xfrm>
            <a:prstGeom prst="line">
              <a:avLst/>
            </a:prstGeom>
            <a:noFill/>
            <a:ln w="9525">
              <a:solidFill>
                <a:schemeClr val="tx1"/>
              </a:solidFill>
              <a:miter lim="800000"/>
              <a:headEnd/>
              <a:tailEnd/>
            </a:ln>
            <a:effectLst/>
          </p:spPr>
          <p:txBody>
            <a:bodyPr wrap="none"/>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2" name="Line 31">
              <a:extLst>
                <a:ext uri="{FF2B5EF4-FFF2-40B4-BE49-F238E27FC236}">
                  <a16:creationId xmlns:a16="http://schemas.microsoft.com/office/drawing/2014/main" id="{3DF8283A-AD1C-4E8A-BD1E-567B466B1522}"/>
                </a:ext>
              </a:extLst>
            </p:cNvPr>
            <p:cNvSpPr>
              <a:spLocks noChangeShapeType="1"/>
            </p:cNvSpPr>
            <p:nvPr/>
          </p:nvSpPr>
          <p:spPr bwMode="auto">
            <a:xfrm flipV="1">
              <a:off x="3840" y="3312"/>
              <a:ext cx="0" cy="48"/>
            </a:xfrm>
            <a:prstGeom prst="line">
              <a:avLst/>
            </a:prstGeom>
            <a:noFill/>
            <a:ln w="9525">
              <a:solidFill>
                <a:schemeClr val="tx1"/>
              </a:solidFill>
              <a:miter lim="800000"/>
              <a:headEnd/>
              <a:tailEnd/>
            </a:ln>
            <a:effectLst/>
          </p:spPr>
          <p:txBody>
            <a:bodyPr wrap="none"/>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3" name="Line 32">
              <a:extLst>
                <a:ext uri="{FF2B5EF4-FFF2-40B4-BE49-F238E27FC236}">
                  <a16:creationId xmlns:a16="http://schemas.microsoft.com/office/drawing/2014/main" id="{BD6C118E-4465-40A4-B066-C11C31649476}"/>
                </a:ext>
              </a:extLst>
            </p:cNvPr>
            <p:cNvSpPr>
              <a:spLocks noChangeShapeType="1"/>
            </p:cNvSpPr>
            <p:nvPr/>
          </p:nvSpPr>
          <p:spPr bwMode="auto">
            <a:xfrm flipV="1">
              <a:off x="4032" y="3312"/>
              <a:ext cx="0" cy="48"/>
            </a:xfrm>
            <a:prstGeom prst="line">
              <a:avLst/>
            </a:prstGeom>
            <a:noFill/>
            <a:ln w="9525">
              <a:solidFill>
                <a:schemeClr val="tx1"/>
              </a:solidFill>
              <a:miter lim="800000"/>
              <a:headEnd/>
              <a:tailEnd/>
            </a:ln>
            <a:effectLst/>
          </p:spPr>
          <p:txBody>
            <a:bodyPr wrap="none"/>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4" name="Line 33">
              <a:extLst>
                <a:ext uri="{FF2B5EF4-FFF2-40B4-BE49-F238E27FC236}">
                  <a16:creationId xmlns:a16="http://schemas.microsoft.com/office/drawing/2014/main" id="{0D488E47-4241-4C0D-A80C-A01F1B488178}"/>
                </a:ext>
              </a:extLst>
            </p:cNvPr>
            <p:cNvSpPr>
              <a:spLocks noChangeShapeType="1"/>
            </p:cNvSpPr>
            <p:nvPr/>
          </p:nvSpPr>
          <p:spPr bwMode="auto">
            <a:xfrm flipH="1" flipV="1">
              <a:off x="4224" y="3264"/>
              <a:ext cx="0" cy="96"/>
            </a:xfrm>
            <a:prstGeom prst="line">
              <a:avLst/>
            </a:prstGeom>
            <a:noFill/>
            <a:ln w="9525">
              <a:solidFill>
                <a:schemeClr val="tx1"/>
              </a:solidFill>
              <a:miter lim="800000"/>
              <a:headEnd/>
              <a:tailEnd/>
            </a:ln>
            <a:effectLst/>
          </p:spPr>
          <p:txBody>
            <a:bodyPr wrap="none"/>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5" name="Rectangle 34">
              <a:extLst>
                <a:ext uri="{FF2B5EF4-FFF2-40B4-BE49-F238E27FC236}">
                  <a16:creationId xmlns:a16="http://schemas.microsoft.com/office/drawing/2014/main" id="{F0AAF93C-15FA-4556-A3E7-769EAAC514C0}"/>
                </a:ext>
              </a:extLst>
            </p:cNvPr>
            <p:cNvSpPr>
              <a:spLocks noChangeArrowheads="1"/>
            </p:cNvSpPr>
            <p:nvPr/>
          </p:nvSpPr>
          <p:spPr bwMode="auto">
            <a:xfrm>
              <a:off x="2928" y="3312"/>
              <a:ext cx="288" cy="48"/>
            </a:xfrm>
            <a:prstGeom prst="rect">
              <a:avLst/>
            </a:prstGeom>
            <a:solidFill>
              <a:schemeClr val="accent1"/>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16" name="Rectangle 35">
              <a:extLst>
                <a:ext uri="{FF2B5EF4-FFF2-40B4-BE49-F238E27FC236}">
                  <a16:creationId xmlns:a16="http://schemas.microsoft.com/office/drawing/2014/main" id="{3EB97406-8478-45AC-8E1E-B944792D2293}"/>
                </a:ext>
              </a:extLst>
            </p:cNvPr>
            <p:cNvSpPr>
              <a:spLocks noChangeArrowheads="1"/>
            </p:cNvSpPr>
            <p:nvPr/>
          </p:nvSpPr>
          <p:spPr bwMode="auto">
            <a:xfrm>
              <a:off x="2928" y="3264"/>
              <a:ext cx="288" cy="48"/>
            </a:xfrm>
            <a:prstGeom prst="rect">
              <a:avLst/>
            </a:prstGeom>
            <a:solidFill>
              <a:schemeClr val="accent1"/>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17" name="Rectangle 36">
              <a:extLst>
                <a:ext uri="{FF2B5EF4-FFF2-40B4-BE49-F238E27FC236}">
                  <a16:creationId xmlns:a16="http://schemas.microsoft.com/office/drawing/2014/main" id="{44869049-33FC-4B13-8DA2-CA6AC258CC76}"/>
                </a:ext>
              </a:extLst>
            </p:cNvPr>
            <p:cNvSpPr>
              <a:spLocks noChangeArrowheads="1"/>
            </p:cNvSpPr>
            <p:nvPr/>
          </p:nvSpPr>
          <p:spPr bwMode="auto">
            <a:xfrm>
              <a:off x="2928" y="3216"/>
              <a:ext cx="288" cy="48"/>
            </a:xfrm>
            <a:prstGeom prst="rect">
              <a:avLst/>
            </a:prstGeom>
            <a:solidFill>
              <a:schemeClr val="accent1"/>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18" name="Rectangle 37">
              <a:extLst>
                <a:ext uri="{FF2B5EF4-FFF2-40B4-BE49-F238E27FC236}">
                  <a16:creationId xmlns:a16="http://schemas.microsoft.com/office/drawing/2014/main" id="{8E8BDC2E-8D6C-4671-9B13-A4DB30CC6B85}"/>
                </a:ext>
              </a:extLst>
            </p:cNvPr>
            <p:cNvSpPr>
              <a:spLocks noChangeArrowheads="1"/>
            </p:cNvSpPr>
            <p:nvPr/>
          </p:nvSpPr>
          <p:spPr bwMode="auto">
            <a:xfrm>
              <a:off x="2928" y="3168"/>
              <a:ext cx="288" cy="48"/>
            </a:xfrm>
            <a:prstGeom prst="rect">
              <a:avLst/>
            </a:prstGeom>
            <a:solidFill>
              <a:schemeClr val="accent1"/>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19" name="Rectangle 38">
              <a:extLst>
                <a:ext uri="{FF2B5EF4-FFF2-40B4-BE49-F238E27FC236}">
                  <a16:creationId xmlns:a16="http://schemas.microsoft.com/office/drawing/2014/main" id="{72F839BB-9E31-4794-A3E8-5DA5DC249E04}"/>
                </a:ext>
              </a:extLst>
            </p:cNvPr>
            <p:cNvSpPr>
              <a:spLocks noChangeArrowheads="1"/>
            </p:cNvSpPr>
            <p:nvPr/>
          </p:nvSpPr>
          <p:spPr bwMode="auto">
            <a:xfrm>
              <a:off x="2928" y="3120"/>
              <a:ext cx="288" cy="48"/>
            </a:xfrm>
            <a:prstGeom prst="rect">
              <a:avLst/>
            </a:prstGeom>
            <a:solidFill>
              <a:schemeClr val="accent1"/>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0" name="Rectangle 39">
              <a:extLst>
                <a:ext uri="{FF2B5EF4-FFF2-40B4-BE49-F238E27FC236}">
                  <a16:creationId xmlns:a16="http://schemas.microsoft.com/office/drawing/2014/main" id="{DCF3DDA4-BAEA-4A42-9779-9DDFA195F677}"/>
                </a:ext>
              </a:extLst>
            </p:cNvPr>
            <p:cNvSpPr>
              <a:spLocks noChangeArrowheads="1"/>
            </p:cNvSpPr>
            <p:nvPr/>
          </p:nvSpPr>
          <p:spPr bwMode="auto">
            <a:xfrm>
              <a:off x="3216" y="3312"/>
              <a:ext cx="288" cy="48"/>
            </a:xfrm>
            <a:prstGeom prst="rect">
              <a:avLst/>
            </a:prstGeom>
            <a:solidFill>
              <a:srgbClr val="50A0F0"/>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1" name="Rectangle 40">
              <a:extLst>
                <a:ext uri="{FF2B5EF4-FFF2-40B4-BE49-F238E27FC236}">
                  <a16:creationId xmlns:a16="http://schemas.microsoft.com/office/drawing/2014/main" id="{6EA5A750-8E51-4ACF-A6C6-F7492AD20FD4}"/>
                </a:ext>
              </a:extLst>
            </p:cNvPr>
            <p:cNvSpPr>
              <a:spLocks noChangeArrowheads="1"/>
            </p:cNvSpPr>
            <p:nvPr/>
          </p:nvSpPr>
          <p:spPr bwMode="auto">
            <a:xfrm>
              <a:off x="3216" y="3264"/>
              <a:ext cx="288" cy="48"/>
            </a:xfrm>
            <a:prstGeom prst="rect">
              <a:avLst/>
            </a:prstGeom>
            <a:solidFill>
              <a:srgbClr val="50A0F0"/>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2" name="Rectangle 41">
              <a:extLst>
                <a:ext uri="{FF2B5EF4-FFF2-40B4-BE49-F238E27FC236}">
                  <a16:creationId xmlns:a16="http://schemas.microsoft.com/office/drawing/2014/main" id="{F47A6D5D-E243-48A5-A8A2-8BAAC2786B80}"/>
                </a:ext>
              </a:extLst>
            </p:cNvPr>
            <p:cNvSpPr>
              <a:spLocks noChangeArrowheads="1"/>
            </p:cNvSpPr>
            <p:nvPr/>
          </p:nvSpPr>
          <p:spPr bwMode="auto">
            <a:xfrm>
              <a:off x="3216" y="3216"/>
              <a:ext cx="288" cy="48"/>
            </a:xfrm>
            <a:prstGeom prst="rect">
              <a:avLst/>
            </a:prstGeom>
            <a:solidFill>
              <a:srgbClr val="50A0F0"/>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3" name="Rectangle 42">
              <a:extLst>
                <a:ext uri="{FF2B5EF4-FFF2-40B4-BE49-F238E27FC236}">
                  <a16:creationId xmlns:a16="http://schemas.microsoft.com/office/drawing/2014/main" id="{5CAC66AE-678C-4777-9B72-97CDEEC10E9E}"/>
                </a:ext>
              </a:extLst>
            </p:cNvPr>
            <p:cNvSpPr>
              <a:spLocks noChangeArrowheads="1"/>
            </p:cNvSpPr>
            <p:nvPr/>
          </p:nvSpPr>
          <p:spPr bwMode="auto">
            <a:xfrm>
              <a:off x="3216" y="3168"/>
              <a:ext cx="288" cy="48"/>
            </a:xfrm>
            <a:prstGeom prst="rect">
              <a:avLst/>
            </a:prstGeom>
            <a:solidFill>
              <a:srgbClr val="50A0F0"/>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4" name="Rectangle 43">
              <a:extLst>
                <a:ext uri="{FF2B5EF4-FFF2-40B4-BE49-F238E27FC236}">
                  <a16:creationId xmlns:a16="http://schemas.microsoft.com/office/drawing/2014/main" id="{EDC78F20-858F-4376-B018-5F5003B08696}"/>
                </a:ext>
              </a:extLst>
            </p:cNvPr>
            <p:cNvSpPr>
              <a:spLocks noChangeArrowheads="1"/>
            </p:cNvSpPr>
            <p:nvPr/>
          </p:nvSpPr>
          <p:spPr bwMode="auto">
            <a:xfrm>
              <a:off x="3504" y="3312"/>
              <a:ext cx="288" cy="48"/>
            </a:xfrm>
            <a:prstGeom prst="rect">
              <a:avLst/>
            </a:prstGeom>
            <a:solidFill>
              <a:srgbClr val="9BFFE5"/>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5" name="Rectangle 44">
              <a:extLst>
                <a:ext uri="{FF2B5EF4-FFF2-40B4-BE49-F238E27FC236}">
                  <a16:creationId xmlns:a16="http://schemas.microsoft.com/office/drawing/2014/main" id="{5892CEEF-E035-4850-AB16-FD34D63973BC}"/>
                </a:ext>
              </a:extLst>
            </p:cNvPr>
            <p:cNvSpPr>
              <a:spLocks noChangeArrowheads="1"/>
            </p:cNvSpPr>
            <p:nvPr/>
          </p:nvSpPr>
          <p:spPr bwMode="auto">
            <a:xfrm>
              <a:off x="3504" y="3264"/>
              <a:ext cx="288" cy="48"/>
            </a:xfrm>
            <a:prstGeom prst="rect">
              <a:avLst/>
            </a:prstGeom>
            <a:solidFill>
              <a:srgbClr val="9BFFE5"/>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6" name="Rectangle 45">
              <a:extLst>
                <a:ext uri="{FF2B5EF4-FFF2-40B4-BE49-F238E27FC236}">
                  <a16:creationId xmlns:a16="http://schemas.microsoft.com/office/drawing/2014/main" id="{B04AEF09-64E2-4BFC-80C1-2F17EDFE30E6}"/>
                </a:ext>
              </a:extLst>
            </p:cNvPr>
            <p:cNvSpPr>
              <a:spLocks noChangeArrowheads="1"/>
            </p:cNvSpPr>
            <p:nvPr/>
          </p:nvSpPr>
          <p:spPr bwMode="auto">
            <a:xfrm>
              <a:off x="3504" y="3216"/>
              <a:ext cx="288" cy="48"/>
            </a:xfrm>
            <a:prstGeom prst="rect">
              <a:avLst/>
            </a:prstGeom>
            <a:solidFill>
              <a:srgbClr val="9BFFE5"/>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7" name="Rectangle 46">
              <a:extLst>
                <a:ext uri="{FF2B5EF4-FFF2-40B4-BE49-F238E27FC236}">
                  <a16:creationId xmlns:a16="http://schemas.microsoft.com/office/drawing/2014/main" id="{2FFEAAF9-4E6F-49D3-BAA0-361744E40BE6}"/>
                </a:ext>
              </a:extLst>
            </p:cNvPr>
            <p:cNvSpPr>
              <a:spLocks noChangeArrowheads="1"/>
            </p:cNvSpPr>
            <p:nvPr/>
          </p:nvSpPr>
          <p:spPr bwMode="auto">
            <a:xfrm>
              <a:off x="3504" y="3168"/>
              <a:ext cx="288" cy="48"/>
            </a:xfrm>
            <a:prstGeom prst="rect">
              <a:avLst/>
            </a:prstGeom>
            <a:solidFill>
              <a:srgbClr val="9BFFE5"/>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8" name="Rectangle 47">
              <a:extLst>
                <a:ext uri="{FF2B5EF4-FFF2-40B4-BE49-F238E27FC236}">
                  <a16:creationId xmlns:a16="http://schemas.microsoft.com/office/drawing/2014/main" id="{2A06EB1F-688E-4965-87EE-78FBE4E03F01}"/>
                </a:ext>
              </a:extLst>
            </p:cNvPr>
            <p:cNvSpPr>
              <a:spLocks noChangeArrowheads="1"/>
            </p:cNvSpPr>
            <p:nvPr/>
          </p:nvSpPr>
          <p:spPr bwMode="auto">
            <a:xfrm>
              <a:off x="3504" y="3120"/>
              <a:ext cx="288" cy="48"/>
            </a:xfrm>
            <a:prstGeom prst="rect">
              <a:avLst/>
            </a:prstGeom>
            <a:solidFill>
              <a:srgbClr val="9BFFE5"/>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9" name="Rectangle 48">
              <a:extLst>
                <a:ext uri="{FF2B5EF4-FFF2-40B4-BE49-F238E27FC236}">
                  <a16:creationId xmlns:a16="http://schemas.microsoft.com/office/drawing/2014/main" id="{98FFAD0F-330A-4485-879D-76B52B4543CA}"/>
                </a:ext>
              </a:extLst>
            </p:cNvPr>
            <p:cNvSpPr>
              <a:spLocks noChangeArrowheads="1"/>
            </p:cNvSpPr>
            <p:nvPr/>
          </p:nvSpPr>
          <p:spPr bwMode="auto">
            <a:xfrm>
              <a:off x="3792" y="3312"/>
              <a:ext cx="288" cy="48"/>
            </a:xfrm>
            <a:prstGeom prst="rect">
              <a:avLst/>
            </a:prstGeom>
            <a:solidFill>
              <a:srgbClr val="EAFC8E"/>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30" name="Rectangle 49">
              <a:extLst>
                <a:ext uri="{FF2B5EF4-FFF2-40B4-BE49-F238E27FC236}">
                  <a16:creationId xmlns:a16="http://schemas.microsoft.com/office/drawing/2014/main" id="{12B90627-6FEE-459C-88EA-B6365701DD86}"/>
                </a:ext>
              </a:extLst>
            </p:cNvPr>
            <p:cNvSpPr>
              <a:spLocks noChangeArrowheads="1"/>
            </p:cNvSpPr>
            <p:nvPr/>
          </p:nvSpPr>
          <p:spPr bwMode="auto">
            <a:xfrm>
              <a:off x="3792" y="3264"/>
              <a:ext cx="288" cy="48"/>
            </a:xfrm>
            <a:prstGeom prst="rect">
              <a:avLst/>
            </a:prstGeom>
            <a:solidFill>
              <a:srgbClr val="EAFC8E"/>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31" name="Rectangle 50">
              <a:extLst>
                <a:ext uri="{FF2B5EF4-FFF2-40B4-BE49-F238E27FC236}">
                  <a16:creationId xmlns:a16="http://schemas.microsoft.com/office/drawing/2014/main" id="{DACEA480-8D86-4682-A64B-97B37353D3FB}"/>
                </a:ext>
              </a:extLst>
            </p:cNvPr>
            <p:cNvSpPr>
              <a:spLocks noChangeArrowheads="1"/>
            </p:cNvSpPr>
            <p:nvPr/>
          </p:nvSpPr>
          <p:spPr bwMode="auto">
            <a:xfrm>
              <a:off x="3792" y="3216"/>
              <a:ext cx="288" cy="48"/>
            </a:xfrm>
            <a:prstGeom prst="rect">
              <a:avLst/>
            </a:prstGeom>
            <a:solidFill>
              <a:srgbClr val="EAFC8E"/>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32" name="Rectangle 51">
              <a:extLst>
                <a:ext uri="{FF2B5EF4-FFF2-40B4-BE49-F238E27FC236}">
                  <a16:creationId xmlns:a16="http://schemas.microsoft.com/office/drawing/2014/main" id="{FCC96736-9C94-49F8-9791-4AA60142D739}"/>
                </a:ext>
              </a:extLst>
            </p:cNvPr>
            <p:cNvSpPr>
              <a:spLocks noChangeArrowheads="1"/>
            </p:cNvSpPr>
            <p:nvPr/>
          </p:nvSpPr>
          <p:spPr bwMode="auto">
            <a:xfrm>
              <a:off x="3792" y="3168"/>
              <a:ext cx="288" cy="48"/>
            </a:xfrm>
            <a:prstGeom prst="rect">
              <a:avLst/>
            </a:prstGeom>
            <a:solidFill>
              <a:srgbClr val="EAFC8E"/>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33" name="Rectangle 52">
              <a:extLst>
                <a:ext uri="{FF2B5EF4-FFF2-40B4-BE49-F238E27FC236}">
                  <a16:creationId xmlns:a16="http://schemas.microsoft.com/office/drawing/2014/main" id="{2F04E338-79BA-43DB-B91E-DA4FDDACE13D}"/>
                </a:ext>
              </a:extLst>
            </p:cNvPr>
            <p:cNvSpPr>
              <a:spLocks noChangeArrowheads="1"/>
            </p:cNvSpPr>
            <p:nvPr/>
          </p:nvSpPr>
          <p:spPr bwMode="auto">
            <a:xfrm>
              <a:off x="3792" y="3120"/>
              <a:ext cx="288" cy="48"/>
            </a:xfrm>
            <a:prstGeom prst="rect">
              <a:avLst/>
            </a:prstGeom>
            <a:solidFill>
              <a:srgbClr val="EAFC8E"/>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34" name="Rectangle 53">
              <a:extLst>
                <a:ext uri="{FF2B5EF4-FFF2-40B4-BE49-F238E27FC236}">
                  <a16:creationId xmlns:a16="http://schemas.microsoft.com/office/drawing/2014/main" id="{1A86408D-75D5-4653-84E9-3D8CE268F20D}"/>
                </a:ext>
              </a:extLst>
            </p:cNvPr>
            <p:cNvSpPr>
              <a:spLocks noChangeArrowheads="1"/>
            </p:cNvSpPr>
            <p:nvPr/>
          </p:nvSpPr>
          <p:spPr bwMode="auto">
            <a:xfrm>
              <a:off x="3792" y="3072"/>
              <a:ext cx="288" cy="48"/>
            </a:xfrm>
            <a:prstGeom prst="rect">
              <a:avLst/>
            </a:prstGeom>
            <a:solidFill>
              <a:srgbClr val="EAFC8E"/>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35" name="Rectangle 54">
              <a:extLst>
                <a:ext uri="{FF2B5EF4-FFF2-40B4-BE49-F238E27FC236}">
                  <a16:creationId xmlns:a16="http://schemas.microsoft.com/office/drawing/2014/main" id="{EE765314-DFD9-4043-BAE7-A16E8801D8D4}"/>
                </a:ext>
              </a:extLst>
            </p:cNvPr>
            <p:cNvSpPr>
              <a:spLocks noChangeArrowheads="1"/>
            </p:cNvSpPr>
            <p:nvPr/>
          </p:nvSpPr>
          <p:spPr bwMode="auto">
            <a:xfrm>
              <a:off x="4080" y="3312"/>
              <a:ext cx="288" cy="48"/>
            </a:xfrm>
            <a:prstGeom prst="rect">
              <a:avLst/>
            </a:prstGeom>
            <a:solidFill>
              <a:srgbClr val="DDFFF6"/>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36" name="Rectangle 55">
              <a:extLst>
                <a:ext uri="{FF2B5EF4-FFF2-40B4-BE49-F238E27FC236}">
                  <a16:creationId xmlns:a16="http://schemas.microsoft.com/office/drawing/2014/main" id="{E4BCF8CE-020F-4DF8-9FE8-68A4D74230BF}"/>
                </a:ext>
              </a:extLst>
            </p:cNvPr>
            <p:cNvSpPr>
              <a:spLocks noChangeArrowheads="1"/>
            </p:cNvSpPr>
            <p:nvPr/>
          </p:nvSpPr>
          <p:spPr bwMode="auto">
            <a:xfrm>
              <a:off x="4080" y="3264"/>
              <a:ext cx="288" cy="48"/>
            </a:xfrm>
            <a:prstGeom prst="rect">
              <a:avLst/>
            </a:prstGeom>
            <a:solidFill>
              <a:srgbClr val="DDFFF6"/>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37" name="Rectangle 56">
              <a:extLst>
                <a:ext uri="{FF2B5EF4-FFF2-40B4-BE49-F238E27FC236}">
                  <a16:creationId xmlns:a16="http://schemas.microsoft.com/office/drawing/2014/main" id="{8848DB09-86AB-4F81-AACA-178F16AF9867}"/>
                </a:ext>
              </a:extLst>
            </p:cNvPr>
            <p:cNvSpPr>
              <a:spLocks noChangeArrowheads="1"/>
            </p:cNvSpPr>
            <p:nvPr/>
          </p:nvSpPr>
          <p:spPr bwMode="auto">
            <a:xfrm>
              <a:off x="4368" y="3312"/>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38" name="Rectangle 57">
              <a:extLst>
                <a:ext uri="{FF2B5EF4-FFF2-40B4-BE49-F238E27FC236}">
                  <a16:creationId xmlns:a16="http://schemas.microsoft.com/office/drawing/2014/main" id="{C35DBC01-059B-4C2B-A2EE-A6E07F9FA8AD}"/>
                </a:ext>
              </a:extLst>
            </p:cNvPr>
            <p:cNvSpPr>
              <a:spLocks noChangeArrowheads="1"/>
            </p:cNvSpPr>
            <p:nvPr/>
          </p:nvSpPr>
          <p:spPr bwMode="auto">
            <a:xfrm>
              <a:off x="4368" y="3264"/>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39" name="Rectangle 58">
              <a:extLst>
                <a:ext uri="{FF2B5EF4-FFF2-40B4-BE49-F238E27FC236}">
                  <a16:creationId xmlns:a16="http://schemas.microsoft.com/office/drawing/2014/main" id="{86357174-2E9C-4879-B303-9D1D1EB6FF67}"/>
                </a:ext>
              </a:extLst>
            </p:cNvPr>
            <p:cNvSpPr>
              <a:spLocks noChangeArrowheads="1"/>
            </p:cNvSpPr>
            <p:nvPr/>
          </p:nvSpPr>
          <p:spPr bwMode="auto">
            <a:xfrm>
              <a:off x="4368" y="3216"/>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40" name="Rectangle 59">
              <a:extLst>
                <a:ext uri="{FF2B5EF4-FFF2-40B4-BE49-F238E27FC236}">
                  <a16:creationId xmlns:a16="http://schemas.microsoft.com/office/drawing/2014/main" id="{C5A53CB2-8535-4EA2-9535-08FC7477403C}"/>
                </a:ext>
              </a:extLst>
            </p:cNvPr>
            <p:cNvSpPr>
              <a:spLocks noChangeArrowheads="1"/>
            </p:cNvSpPr>
            <p:nvPr/>
          </p:nvSpPr>
          <p:spPr bwMode="auto">
            <a:xfrm>
              <a:off x="4368" y="3168"/>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41" name="Rectangle 60">
              <a:extLst>
                <a:ext uri="{FF2B5EF4-FFF2-40B4-BE49-F238E27FC236}">
                  <a16:creationId xmlns:a16="http://schemas.microsoft.com/office/drawing/2014/main" id="{84535565-5A5D-4D40-9FDC-749E83F1800D}"/>
                </a:ext>
              </a:extLst>
            </p:cNvPr>
            <p:cNvSpPr>
              <a:spLocks noChangeArrowheads="1"/>
            </p:cNvSpPr>
            <p:nvPr/>
          </p:nvSpPr>
          <p:spPr bwMode="auto">
            <a:xfrm>
              <a:off x="4368" y="3120"/>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42" name="Rectangle 61">
              <a:extLst>
                <a:ext uri="{FF2B5EF4-FFF2-40B4-BE49-F238E27FC236}">
                  <a16:creationId xmlns:a16="http://schemas.microsoft.com/office/drawing/2014/main" id="{7624C781-D8A3-492A-8A38-AE7DCBC02D04}"/>
                </a:ext>
              </a:extLst>
            </p:cNvPr>
            <p:cNvSpPr>
              <a:spLocks noChangeArrowheads="1"/>
            </p:cNvSpPr>
            <p:nvPr/>
          </p:nvSpPr>
          <p:spPr bwMode="auto">
            <a:xfrm>
              <a:off x="4368" y="3072"/>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43" name="Rectangle 62">
              <a:extLst>
                <a:ext uri="{FF2B5EF4-FFF2-40B4-BE49-F238E27FC236}">
                  <a16:creationId xmlns:a16="http://schemas.microsoft.com/office/drawing/2014/main" id="{7D7370BD-3098-419E-A240-964F88F30206}"/>
                </a:ext>
              </a:extLst>
            </p:cNvPr>
            <p:cNvSpPr>
              <a:spLocks noChangeArrowheads="1"/>
            </p:cNvSpPr>
            <p:nvPr/>
          </p:nvSpPr>
          <p:spPr bwMode="auto">
            <a:xfrm>
              <a:off x="4368" y="3024"/>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44" name="Rectangle 63">
              <a:extLst>
                <a:ext uri="{FF2B5EF4-FFF2-40B4-BE49-F238E27FC236}">
                  <a16:creationId xmlns:a16="http://schemas.microsoft.com/office/drawing/2014/main" id="{B5C9F11E-7421-4F71-9C07-04273F1BC682}"/>
                </a:ext>
              </a:extLst>
            </p:cNvPr>
            <p:cNvSpPr>
              <a:spLocks noChangeArrowheads="1"/>
            </p:cNvSpPr>
            <p:nvPr/>
          </p:nvSpPr>
          <p:spPr bwMode="auto">
            <a:xfrm>
              <a:off x="4368" y="2976"/>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45" name="Rectangle 64">
              <a:extLst>
                <a:ext uri="{FF2B5EF4-FFF2-40B4-BE49-F238E27FC236}">
                  <a16:creationId xmlns:a16="http://schemas.microsoft.com/office/drawing/2014/main" id="{34A53FA6-43C1-44AF-A322-DA0FB84740E9}"/>
                </a:ext>
              </a:extLst>
            </p:cNvPr>
            <p:cNvSpPr>
              <a:spLocks noChangeArrowheads="1"/>
            </p:cNvSpPr>
            <p:nvPr/>
          </p:nvSpPr>
          <p:spPr bwMode="auto">
            <a:xfrm>
              <a:off x="4368" y="2928"/>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46" name="Rectangle 65">
              <a:extLst>
                <a:ext uri="{FF2B5EF4-FFF2-40B4-BE49-F238E27FC236}">
                  <a16:creationId xmlns:a16="http://schemas.microsoft.com/office/drawing/2014/main" id="{F800BFF4-F93A-4F4A-BE1F-2A30A8521837}"/>
                </a:ext>
              </a:extLst>
            </p:cNvPr>
            <p:cNvSpPr>
              <a:spLocks noChangeArrowheads="1"/>
            </p:cNvSpPr>
            <p:nvPr/>
          </p:nvSpPr>
          <p:spPr bwMode="auto">
            <a:xfrm>
              <a:off x="4368" y="2880"/>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47" name="Rectangle 66">
              <a:extLst>
                <a:ext uri="{FF2B5EF4-FFF2-40B4-BE49-F238E27FC236}">
                  <a16:creationId xmlns:a16="http://schemas.microsoft.com/office/drawing/2014/main" id="{296A6E8A-5C8D-433D-B632-4DD4632947F9}"/>
                </a:ext>
              </a:extLst>
            </p:cNvPr>
            <p:cNvSpPr>
              <a:spLocks noChangeArrowheads="1"/>
            </p:cNvSpPr>
            <p:nvPr/>
          </p:nvSpPr>
          <p:spPr bwMode="auto">
            <a:xfrm>
              <a:off x="4368" y="2832"/>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48" name="Rectangle 67">
              <a:extLst>
                <a:ext uri="{FF2B5EF4-FFF2-40B4-BE49-F238E27FC236}">
                  <a16:creationId xmlns:a16="http://schemas.microsoft.com/office/drawing/2014/main" id="{44CAACEC-E935-4027-9A89-C065B2D27FF6}"/>
                </a:ext>
              </a:extLst>
            </p:cNvPr>
            <p:cNvSpPr>
              <a:spLocks noChangeArrowheads="1"/>
            </p:cNvSpPr>
            <p:nvPr/>
          </p:nvSpPr>
          <p:spPr bwMode="auto">
            <a:xfrm>
              <a:off x="4368" y="2784"/>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49" name="Rectangle 68">
              <a:extLst>
                <a:ext uri="{FF2B5EF4-FFF2-40B4-BE49-F238E27FC236}">
                  <a16:creationId xmlns:a16="http://schemas.microsoft.com/office/drawing/2014/main" id="{031320B8-1DAF-4684-B70B-26FA0A489573}"/>
                </a:ext>
              </a:extLst>
            </p:cNvPr>
            <p:cNvSpPr>
              <a:spLocks noChangeArrowheads="1"/>
            </p:cNvSpPr>
            <p:nvPr/>
          </p:nvSpPr>
          <p:spPr bwMode="auto">
            <a:xfrm>
              <a:off x="4368" y="2736"/>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50" name="Rectangle 69">
              <a:extLst>
                <a:ext uri="{FF2B5EF4-FFF2-40B4-BE49-F238E27FC236}">
                  <a16:creationId xmlns:a16="http://schemas.microsoft.com/office/drawing/2014/main" id="{19D0EAF4-41DC-4FE4-820C-0CDF8DAED6F7}"/>
                </a:ext>
              </a:extLst>
            </p:cNvPr>
            <p:cNvSpPr>
              <a:spLocks noChangeArrowheads="1"/>
            </p:cNvSpPr>
            <p:nvPr/>
          </p:nvSpPr>
          <p:spPr bwMode="auto">
            <a:xfrm>
              <a:off x="4368" y="2688"/>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51" name="Rectangle 70">
              <a:extLst>
                <a:ext uri="{FF2B5EF4-FFF2-40B4-BE49-F238E27FC236}">
                  <a16:creationId xmlns:a16="http://schemas.microsoft.com/office/drawing/2014/main" id="{3CFE649D-B497-48E0-962A-4A73D3CC7629}"/>
                </a:ext>
              </a:extLst>
            </p:cNvPr>
            <p:cNvSpPr>
              <a:spLocks noChangeArrowheads="1"/>
            </p:cNvSpPr>
            <p:nvPr/>
          </p:nvSpPr>
          <p:spPr bwMode="auto">
            <a:xfrm>
              <a:off x="4368" y="2640"/>
              <a:ext cx="288" cy="48"/>
            </a:xfrm>
            <a:prstGeom prst="rect">
              <a:avLst/>
            </a:prstGeom>
            <a:solidFill>
              <a:srgbClr val="FF00FF"/>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graphicFrame>
        <p:nvGraphicFramePr>
          <p:cNvPr id="52" name="Group 128">
            <a:extLst>
              <a:ext uri="{FF2B5EF4-FFF2-40B4-BE49-F238E27FC236}">
                <a16:creationId xmlns:a16="http://schemas.microsoft.com/office/drawing/2014/main" id="{1AAC3E2D-45D9-4AF2-BD5E-48BD829203EE}"/>
              </a:ext>
            </a:extLst>
          </p:cNvPr>
          <p:cNvGraphicFramePr>
            <a:graphicFrameLocks noGrp="1"/>
          </p:cNvGraphicFramePr>
          <p:nvPr/>
        </p:nvGraphicFramePr>
        <p:xfrm>
          <a:off x="1847850" y="2600325"/>
          <a:ext cx="2514600" cy="2743200"/>
        </p:xfrm>
        <a:graphic>
          <a:graphicData uri="http://schemas.openxmlformats.org/drawingml/2006/table">
            <a:tbl>
              <a:tblPr/>
              <a:tblGrid>
                <a:gridCol w="419100">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419100">
                  <a:extLst>
                    <a:ext uri="{9D8B030D-6E8A-4147-A177-3AD203B41FA5}">
                      <a16:colId xmlns:a16="http://schemas.microsoft.com/office/drawing/2014/main" val="20002"/>
                    </a:ext>
                  </a:extLst>
                </a:gridCol>
                <a:gridCol w="376238">
                  <a:extLst>
                    <a:ext uri="{9D8B030D-6E8A-4147-A177-3AD203B41FA5}">
                      <a16:colId xmlns:a16="http://schemas.microsoft.com/office/drawing/2014/main" val="20003"/>
                    </a:ext>
                  </a:extLst>
                </a:gridCol>
                <a:gridCol w="461962">
                  <a:extLst>
                    <a:ext uri="{9D8B030D-6E8A-4147-A177-3AD203B41FA5}">
                      <a16:colId xmlns:a16="http://schemas.microsoft.com/office/drawing/2014/main" val="20004"/>
                    </a:ext>
                  </a:extLst>
                </a:gridCol>
                <a:gridCol w="419100">
                  <a:extLst>
                    <a:ext uri="{9D8B030D-6E8A-4147-A177-3AD203B41FA5}">
                      <a16:colId xmlns:a16="http://schemas.microsoft.com/office/drawing/2014/main" val="20005"/>
                    </a:ext>
                  </a:extLst>
                </a:gridCol>
              </a:tblGrid>
              <a:tr h="457200">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1426" marR="91426"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1426" marR="91426"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1426" marR="91426"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1426" marR="91426"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1426" marR="91426"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1426" marR="91426"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1426" marR="91426"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defRPr>
                      </a:lvl1pPr>
                      <a:lvl2pPr marL="742950" indent="-285750" eaLnBrk="0" hangingPunct="0">
                        <a:spcBef>
                          <a:spcPct val="20000"/>
                        </a:spcBef>
                        <a:defRPr sz="2400">
                          <a:solidFill>
                            <a:schemeClr val="tx1"/>
                          </a:solidFill>
                          <a:latin typeface="Times New Roman" panose="02020603050405020304" pitchFamily="18" charset="0"/>
                        </a:defRPr>
                      </a:lvl2pPr>
                      <a:lvl3pPr marL="1143000" indent="-228600" eaLnBrk="0" hangingPunct="0">
                        <a:spcBef>
                          <a:spcPct val="20000"/>
                        </a:spcBef>
                        <a:defRPr sz="2000">
                          <a:solidFill>
                            <a:schemeClr val="tx1"/>
                          </a:solidFill>
                          <a:latin typeface="Times New Roman" panose="02020603050405020304" pitchFamily="18" charset="0"/>
                        </a:defRPr>
                      </a:lvl3pPr>
                      <a:lvl4pPr marL="1600200" indent="-228600" eaLnBrk="0" hangingPunct="0">
                        <a:spcBef>
                          <a:spcPct val="20000"/>
                        </a:spcBef>
                        <a:defRPr>
                          <a:solidFill>
                            <a:schemeClr val="tx1"/>
                          </a:solidFill>
                          <a:latin typeface="Times New Roman" panose="02020603050405020304" pitchFamily="18" charset="0"/>
                        </a:defRPr>
                      </a:lvl4pPr>
                      <a:lvl5pPr marL="2057400" indent="-228600" eaLnBrk="0" hangingPunct="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1426" marR="91426"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3" name="AutoShape 122">
            <a:extLst>
              <a:ext uri="{FF2B5EF4-FFF2-40B4-BE49-F238E27FC236}">
                <a16:creationId xmlns:a16="http://schemas.microsoft.com/office/drawing/2014/main" id="{56E7ACD8-953A-49A5-8838-C5852FF038C0}"/>
              </a:ext>
            </a:extLst>
          </p:cNvPr>
          <p:cNvSpPr>
            <a:spLocks noChangeArrowheads="1"/>
          </p:cNvSpPr>
          <p:nvPr/>
        </p:nvSpPr>
        <p:spPr bwMode="auto">
          <a:xfrm>
            <a:off x="4403726" y="1484313"/>
            <a:ext cx="576263" cy="189071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pPr algn="r" eaLnBrk="0" fontAlgn="base" hangingPunct="0">
              <a:spcBef>
                <a:spcPct val="50000"/>
              </a:spcBef>
              <a:spcAft>
                <a:spcPct val="0"/>
              </a:spcAft>
              <a:defRPr/>
            </a:pPr>
            <a:endParaRPr lang="zh-CN" altLang="en-US" sz="32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7494" name="Text Box 4">
            <a:extLst>
              <a:ext uri="{FF2B5EF4-FFF2-40B4-BE49-F238E27FC236}">
                <a16:creationId xmlns:a16="http://schemas.microsoft.com/office/drawing/2014/main" id="{D78A0770-10A9-47DC-92B4-A773C7E51AA0}"/>
              </a:ext>
            </a:extLst>
          </p:cNvPr>
          <p:cNvSpPr txBox="1">
            <a:spLocks noChangeArrowheads="1"/>
          </p:cNvSpPr>
          <p:nvPr/>
        </p:nvSpPr>
        <p:spPr bwMode="auto">
          <a:xfrm>
            <a:off x="2171700" y="1089025"/>
            <a:ext cx="82931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Blip>
                <a:blip r:embed="rId2"/>
              </a:buBlip>
            </a:pPr>
            <a:r>
              <a:rPr lang="en-US" altLang="zh-CN" sz="2800">
                <a:solidFill>
                  <a:srgbClr val="000000"/>
                </a:solidFill>
                <a:ea typeface="宋体" panose="02010600030101010101" pitchFamily="2" charset="-122"/>
              </a:rPr>
              <a:t>example</a:t>
            </a:r>
          </a:p>
        </p:txBody>
      </p:sp>
      <p:sp>
        <p:nvSpPr>
          <p:cNvPr id="54" name="Text Box 3">
            <a:extLst>
              <a:ext uri="{FF2B5EF4-FFF2-40B4-BE49-F238E27FC236}">
                <a16:creationId xmlns:a16="http://schemas.microsoft.com/office/drawing/2014/main" id="{59BE6A69-3703-4D2F-92CD-01BC1D118E59}"/>
              </a:ext>
            </a:extLst>
          </p:cNvPr>
          <p:cNvSpPr txBox="1">
            <a:spLocks noChangeArrowheads="1"/>
          </p:cNvSpPr>
          <p:nvPr/>
        </p:nvSpPr>
        <p:spPr bwMode="auto">
          <a:xfrm>
            <a:off x="1929608" y="288926"/>
            <a:ext cx="6172200" cy="492125"/>
          </a:xfrm>
          <a:prstGeom prst="rect">
            <a:avLst/>
          </a:prstGeom>
          <a:noFill/>
          <a:ln w="9525">
            <a:noFill/>
            <a:prstDash val="lgDash"/>
            <a:miter lim="800000"/>
            <a:headEnd/>
            <a:tailEnd/>
          </a:ln>
          <a:effectLst/>
        </p:spPr>
        <p:txBody>
          <a:bodyPr lIns="0" tIns="0" rIns="0" bIns="0">
            <a:spAutoFit/>
          </a:bodyPr>
          <a:lstStyle/>
          <a:p>
            <a:pPr>
              <a:spcBef>
                <a:spcPct val="50000"/>
              </a:spcBef>
              <a:defRPr/>
            </a:pPr>
            <a:r>
              <a:rPr lang="en-US" altLang="zh-CN" dirty="0">
                <a:solidFill>
                  <a:srgbClr val="0066FF"/>
                </a:solidFill>
                <a:effectLst>
                  <a:outerShdw blurRad="38100" dist="38100" dir="2700000" algn="tl">
                    <a:srgbClr val="C0C0C0"/>
                  </a:outerShdw>
                </a:effectLst>
                <a:latin typeface="Arial Black" pitchFamily="34" charset="0"/>
                <a:cs typeface="Times New Roman" pitchFamily="18" charset="0"/>
              </a:rPr>
              <a:t>Histogram Transforms</a:t>
            </a:r>
            <a:r>
              <a:rPr lang="en-US" altLang="zh-CN" dirty="0">
                <a:solidFill>
                  <a:srgbClr val="FF0000"/>
                </a:solidFill>
                <a:effectLst>
                  <a:outerShdw blurRad="38100" dist="38100" dir="2700000" algn="tl">
                    <a:srgbClr val="C0C0C0"/>
                  </a:outerShdw>
                </a:effectLst>
                <a:latin typeface="Arial Black" pitchFamily="34" charset="0"/>
                <a:cs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a:extLst>
              <a:ext uri="{FF2B5EF4-FFF2-40B4-BE49-F238E27FC236}">
                <a16:creationId xmlns:a16="http://schemas.microsoft.com/office/drawing/2014/main" id="{B33E2ADB-7AC5-43B9-A0BC-D6714DDCD0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fld id="{435A262B-8953-4B7E-9A1C-782DB3AAA165}" type="slidenum">
              <a:rPr lang="zh-CN" altLang="en-US" sz="1400">
                <a:solidFill>
                  <a:srgbClr val="000000"/>
                </a:solidFill>
                <a:ea typeface="宋体" panose="02010600030101010101" pitchFamily="2" charset="-122"/>
              </a:rPr>
              <a:pPr eaLnBrk="0" fontAlgn="base" hangingPunct="0">
                <a:spcBef>
                  <a:spcPct val="0"/>
                </a:spcBef>
                <a:spcAft>
                  <a:spcPct val="0"/>
                </a:spcAft>
                <a:buNone/>
              </a:pPr>
              <a:t>9</a:t>
            </a:fld>
            <a:endParaRPr lang="en-US" altLang="zh-CN" sz="1400">
              <a:solidFill>
                <a:srgbClr val="000000"/>
              </a:solidFill>
              <a:ea typeface="宋体" panose="02010600030101010101" pitchFamily="2" charset="-122"/>
            </a:endParaRPr>
          </a:p>
        </p:txBody>
      </p:sp>
      <p:sp>
        <p:nvSpPr>
          <p:cNvPr id="22531" name="文本框 2">
            <a:extLst>
              <a:ext uri="{FF2B5EF4-FFF2-40B4-BE49-F238E27FC236}">
                <a16:creationId xmlns:a16="http://schemas.microsoft.com/office/drawing/2014/main" id="{FC1CD491-C328-4888-95D8-EA0E71842671}"/>
              </a:ext>
            </a:extLst>
          </p:cNvPr>
          <p:cNvSpPr txBox="1">
            <a:spLocks noChangeArrowheads="1"/>
          </p:cNvSpPr>
          <p:nvPr/>
        </p:nvSpPr>
        <p:spPr bwMode="auto">
          <a:xfrm>
            <a:off x="2963864" y="1016000"/>
            <a:ext cx="51276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600">
                <a:solidFill>
                  <a:srgbClr val="000000"/>
                </a:solidFill>
                <a:ea typeface="宋体" panose="02010600030101010101" pitchFamily="2" charset="-122"/>
              </a:rPr>
              <a:t>Question:</a:t>
            </a:r>
          </a:p>
          <a:p>
            <a:pPr eaLnBrk="0" fontAlgn="base" hangingPunct="0">
              <a:spcBef>
                <a:spcPct val="0"/>
              </a:spcBef>
              <a:spcAft>
                <a:spcPct val="0"/>
              </a:spcAft>
              <a:buNone/>
            </a:pPr>
            <a:endParaRPr lang="en-US" altLang="zh-CN" sz="3600">
              <a:solidFill>
                <a:srgbClr val="000000"/>
              </a:solidFill>
              <a:ea typeface="宋体" panose="02010600030101010101" pitchFamily="2" charset="-122"/>
            </a:endParaRPr>
          </a:p>
          <a:p>
            <a:pPr eaLnBrk="0" fontAlgn="base" hangingPunct="0">
              <a:spcBef>
                <a:spcPct val="0"/>
              </a:spcBef>
              <a:spcAft>
                <a:spcPct val="0"/>
              </a:spcAft>
              <a:buNone/>
            </a:pPr>
            <a:endParaRPr lang="en-US" altLang="zh-CN" sz="3600">
              <a:solidFill>
                <a:srgbClr val="000000"/>
              </a:solidFill>
              <a:ea typeface="宋体" panose="02010600030101010101" pitchFamily="2" charset="-122"/>
            </a:endParaRPr>
          </a:p>
          <a:p>
            <a:pPr eaLnBrk="0" fontAlgn="base" hangingPunct="0">
              <a:spcBef>
                <a:spcPct val="0"/>
              </a:spcBef>
              <a:spcAft>
                <a:spcPct val="0"/>
              </a:spcAft>
              <a:buNone/>
            </a:pPr>
            <a:r>
              <a:rPr lang="zh-CN" altLang="en-US">
                <a:solidFill>
                  <a:srgbClr val="000000"/>
                </a:solidFill>
                <a:ea typeface="宋体" panose="02010600030101010101" pitchFamily="2" charset="-122"/>
              </a:rPr>
              <a:t>      </a:t>
            </a:r>
            <a:r>
              <a:rPr lang="zh-CN" altLang="en-US" sz="2800" b="1">
                <a:solidFill>
                  <a:srgbClr val="000000"/>
                </a:solidFill>
                <a:ea typeface="宋体" panose="02010600030101010101" pitchFamily="2" charset="-122"/>
              </a:rPr>
              <a:t>直方图与图像的对应关系？</a:t>
            </a:r>
          </a:p>
        </p:txBody>
      </p:sp>
      <p:sp>
        <p:nvSpPr>
          <p:cNvPr id="4" name="文本框 3">
            <a:extLst>
              <a:ext uri="{FF2B5EF4-FFF2-40B4-BE49-F238E27FC236}">
                <a16:creationId xmlns:a16="http://schemas.microsoft.com/office/drawing/2014/main" id="{CF14B323-1A4E-4BAC-8C81-55AA6310CBA7}"/>
              </a:ext>
            </a:extLst>
          </p:cNvPr>
          <p:cNvSpPr txBox="1">
            <a:spLocks noChangeArrowheads="1"/>
          </p:cNvSpPr>
          <p:nvPr/>
        </p:nvSpPr>
        <p:spPr bwMode="auto">
          <a:xfrm>
            <a:off x="2355850" y="4059238"/>
            <a:ext cx="7366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zh-CN" altLang="en-US">
                <a:solidFill>
                  <a:srgbClr val="000000"/>
                </a:solidFill>
                <a:ea typeface="宋体" panose="02010600030101010101" pitchFamily="2" charset="-122"/>
              </a:rPr>
              <a:t>一对一？   一对多？ 多对一？  多对对？</a:t>
            </a:r>
          </a:p>
        </p:txBody>
      </p:sp>
      <p:sp>
        <p:nvSpPr>
          <p:cNvPr id="5" name="圆角矩形 4">
            <a:extLst>
              <a:ext uri="{FF2B5EF4-FFF2-40B4-BE49-F238E27FC236}">
                <a16:creationId xmlns:a16="http://schemas.microsoft.com/office/drawing/2014/main" id="{3F911A56-7DC7-4906-8D35-C8689F572755}"/>
              </a:ext>
            </a:extLst>
          </p:cNvPr>
          <p:cNvSpPr/>
          <p:nvPr/>
        </p:nvSpPr>
        <p:spPr bwMode="auto">
          <a:xfrm>
            <a:off x="4116389" y="3894139"/>
            <a:ext cx="1849437" cy="340519"/>
          </a:xfrm>
          <a:prstGeom prst="roundRect">
            <a:avLst/>
          </a:prstGeom>
          <a:solidFill>
            <a:schemeClr val="accent1">
              <a:alpha val="49000"/>
            </a:schemeClr>
          </a:solidFill>
          <a:ln w="9525" cap="flat" cmpd="sng" algn="ctr">
            <a:solidFill>
              <a:srgbClr val="FF0000"/>
            </a:solidFill>
            <a:prstDash val="lgDash"/>
            <a:round/>
            <a:headEnd type="none" w="med" len="med"/>
            <a:tailEnd type="triangle" w="med" len="med"/>
          </a:ln>
          <a:effectLst/>
        </p:spPr>
        <p:txBody>
          <a:bodyPr lIns="0" tIns="0" rIns="0" bIns="0">
            <a:spAutoFit/>
          </a:bodyPr>
          <a:lstStyle/>
          <a:p>
            <a:pPr algn="r" eaLnBrk="0" fontAlgn="base" hangingPunct="0">
              <a:spcBef>
                <a:spcPct val="50000"/>
              </a:spcBef>
              <a:spcAft>
                <a:spcPct val="0"/>
              </a:spcAft>
              <a:defRPr/>
            </a:pPr>
            <a:endParaRPr lang="zh-CN" altLang="en-US" sz="2000">
              <a:solidFill>
                <a:srgbClr val="FFFF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0000"/>
          </a:solidFill>
          <a:prstDash val="lgDash"/>
          <a:round/>
          <a:headEnd type="none" w="med" len="med"/>
          <a:tailEnd type="triangle" w="med" len="med"/>
        </a:ln>
        <a:effectLst/>
      </a:spPr>
      <a:bodyPr vert="horz" wrap="square" lIns="0" tIns="0" rIns="0" bIns="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20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FF0000"/>
          </a:solidFill>
          <a:prstDash val="lgDash"/>
          <a:round/>
          <a:headEnd type="none" w="med" len="med"/>
          <a:tailEnd type="triangle" w="med" len="med"/>
        </a:ln>
        <a:effectLst/>
      </a:spPr>
      <a:bodyPr vert="horz" wrap="square" lIns="0" tIns="0" rIns="0" bIns="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20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3077</Words>
  <Application>Microsoft Office PowerPoint</Application>
  <PresentationFormat>宽屏</PresentationFormat>
  <Paragraphs>637</Paragraphs>
  <Slides>71</Slides>
  <Notes>7</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4</vt:i4>
      </vt:variant>
      <vt:variant>
        <vt:lpstr>幻灯片标题</vt:lpstr>
      </vt:variant>
      <vt:variant>
        <vt:i4>71</vt:i4>
      </vt:variant>
    </vt:vector>
  </HeadingPairs>
  <TitlesOfParts>
    <vt:vector size="87" baseType="lpstr">
      <vt:lpstr>-apple-system</vt:lpstr>
      <vt:lpstr>ITCGaramondStd-Bk</vt:lpstr>
      <vt:lpstr>等线</vt:lpstr>
      <vt:lpstr>Arial</vt:lpstr>
      <vt:lpstr>Arial Black</vt:lpstr>
      <vt:lpstr>Arial Narrow</vt:lpstr>
      <vt:lpstr>Tahoma</vt:lpstr>
      <vt:lpstr>Times New Roman</vt:lpstr>
      <vt:lpstr>Tw Cen MT</vt:lpstr>
      <vt:lpstr>Wingdings</vt:lpstr>
      <vt:lpstr>Pixel</vt:lpstr>
      <vt:lpstr>Default Design</vt:lpstr>
      <vt:lpstr>Equation</vt:lpstr>
      <vt:lpstr>公式</vt:lpstr>
      <vt:lpstr>Image</vt:lpstr>
      <vt:lpstr>Visio</vt:lpstr>
      <vt:lpstr>Chapter3 Filtering &amp; Enhancing Images</vt:lpstr>
      <vt:lpstr>PowerPoint 演示文稿</vt:lpstr>
      <vt:lpstr>PowerPoint 演示文稿</vt:lpstr>
      <vt:lpstr>PowerPoint 演示文稿</vt:lpstr>
      <vt:lpstr>PowerPoint 演示文稿</vt:lpstr>
      <vt:lpstr>Image Enhancement - Method</vt:lpstr>
      <vt:lpstr>SPATIAL DOMAIN METHODS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Intensity Level Slicing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Magnification of Image (Zoom)</vt:lpstr>
      <vt:lpstr>Magnification of Image (Zoom)</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Chapter3 Filtering &amp; Enhancing Images</dc:title>
  <dc:creator>曾梽芮</dc:creator>
  <cp:lastModifiedBy>曾梽芮</cp:lastModifiedBy>
  <cp:revision>4</cp:revision>
  <dcterms:created xsi:type="dcterms:W3CDTF">2021-12-22T08:43:28Z</dcterms:created>
  <dcterms:modified xsi:type="dcterms:W3CDTF">2021-12-22T13:05:34Z</dcterms:modified>
</cp:coreProperties>
</file>